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61" r:id="rId5"/>
    <p:sldId id="257" r:id="rId6"/>
    <p:sldId id="262" r:id="rId7"/>
    <p:sldId id="263" r:id="rId8"/>
    <p:sldId id="265" r:id="rId9"/>
    <p:sldId id="266" r:id="rId10"/>
    <p:sldId id="269" r:id="rId11"/>
    <p:sldId id="267" r:id="rId12"/>
    <p:sldId id="264" r:id="rId13"/>
    <p:sldId id="26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50">
          <p15:clr>
            <a:srgbClr val="A4A3A4"/>
          </p15:clr>
        </p15:guide>
        <p15:guide id="2" pos="9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5A59"/>
    <a:srgbClr val="5588C6"/>
    <a:srgbClr val="5288C4"/>
    <a:srgbClr val="3E76BF"/>
    <a:srgbClr val="3663BB"/>
    <a:srgbClr val="4367A6"/>
    <a:srgbClr val="3B6FB3"/>
    <a:srgbClr val="3867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28"/>
  </p:normalViewPr>
  <p:slideViewPr>
    <p:cSldViewPr snapToGrid="0" snapToObjects="1" showGuides="1">
      <p:cViewPr varScale="1">
        <p:scale>
          <a:sx n="91" d="100"/>
          <a:sy n="91" d="100"/>
        </p:scale>
        <p:origin x="1608" y="176"/>
      </p:cViewPr>
      <p:guideLst>
        <p:guide orient="horz" pos="1850"/>
        <p:guide pos="91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907FD9-12B2-0141-9E1A-7C5BFB39A8EC}" type="datetimeFigureOut">
              <a:rPr lang="en-US" smtClean="0"/>
              <a:t>4/30/18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00DE2A-A434-F943-9723-C6C785B14804}" type="slidenum">
              <a:rPr lang="en-US" smtClean="0"/>
              <a:t>‹#›</a:t>
            </a:fld>
            <a:endParaRPr lang="en-US"/>
          </a:p>
        </p:txBody>
      </p:sp>
    </p:spTree>
    <p:extLst>
      <p:ext uri="{BB962C8B-B14F-4D97-AF65-F5344CB8AC3E}">
        <p14:creationId xmlns:p14="http://schemas.microsoft.com/office/powerpoint/2010/main" val="40828063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1B2D2A-F4F7-5948-997E-D45741E2A76F}" type="datetimeFigureOut">
              <a:rPr lang="en-US" smtClean="0"/>
              <a:t>4/30/18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B54182-ED03-B844-8E13-3751419C1ABF}" type="slidenum">
              <a:rPr lang="en-US" smtClean="0"/>
              <a:t>‹#›</a:t>
            </a:fld>
            <a:endParaRPr lang="en-US"/>
          </a:p>
        </p:txBody>
      </p:sp>
    </p:spTree>
    <p:extLst>
      <p:ext uri="{BB962C8B-B14F-4D97-AF65-F5344CB8AC3E}">
        <p14:creationId xmlns:p14="http://schemas.microsoft.com/office/powerpoint/2010/main" val="66659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B54182-ED03-B844-8E13-3751419C1ABF}" type="slidenum">
              <a:rPr lang="en-US" smtClean="0"/>
              <a:t>1</a:t>
            </a:fld>
            <a:endParaRPr lang="en-US"/>
          </a:p>
        </p:txBody>
      </p:sp>
    </p:spTree>
    <p:extLst>
      <p:ext uri="{BB962C8B-B14F-4D97-AF65-F5344CB8AC3E}">
        <p14:creationId xmlns:p14="http://schemas.microsoft.com/office/powerpoint/2010/main" val="149930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5232"/>
            <a:ext cx="8229600" cy="1034406"/>
          </a:xfrm>
          <a:prstGeom prst="rect">
            <a:avLst/>
          </a:prstGeom>
        </p:spPr>
        <p:txBody>
          <a:bodyPr anchor="b">
            <a:normAutofit/>
          </a:bodyPr>
          <a:lstStyle>
            <a:lvl1pPr algn="l">
              <a:defRPr sz="3000" b="0" i="0">
                <a:solidFill>
                  <a:schemeClr val="bg1"/>
                </a:solidFill>
                <a:latin typeface="Lato Hairline"/>
                <a:cs typeface="Lato Hairline"/>
              </a:defRPr>
            </a:lvl1pPr>
          </a:lstStyle>
          <a:p>
            <a:r>
              <a:rPr lang="en-US" dirty="0"/>
              <a:t>CLICK TO EDIT MASTER TITLE STYLE</a:t>
            </a:r>
          </a:p>
        </p:txBody>
      </p:sp>
      <p:sp>
        <p:nvSpPr>
          <p:cNvPr id="3" name="Content Placeholder 2"/>
          <p:cNvSpPr>
            <a:spLocks noGrp="1"/>
          </p:cNvSpPr>
          <p:nvPr>
            <p:ph idx="1"/>
          </p:nvPr>
        </p:nvSpPr>
        <p:spPr>
          <a:xfrm>
            <a:off x="457200" y="1653435"/>
            <a:ext cx="8229600" cy="4525963"/>
          </a:xfrm>
          <a:prstGeom prst="rect">
            <a:avLst/>
          </a:prstGeom>
        </p:spPr>
        <p:txBody>
          <a:bodyPr>
            <a:normAutofit/>
          </a:bodyPr>
          <a:lstStyle>
            <a:lvl1pPr>
              <a:defRPr>
                <a:latin typeface="Lato Regular"/>
                <a:cs typeface="Lato Regular"/>
              </a:defRPr>
            </a:lvl1pPr>
            <a:lvl2pPr>
              <a:defRPr>
                <a:solidFill>
                  <a:srgbClr val="5D5A59"/>
                </a:solidFill>
                <a:latin typeface="Lato Regular"/>
                <a:cs typeface="Lato Regular"/>
              </a:defRPr>
            </a:lvl2pPr>
            <a:lvl3pPr>
              <a:defRPr>
                <a:solidFill>
                  <a:srgbClr val="5D5A59"/>
                </a:solidFill>
                <a:latin typeface="Lato Regular"/>
                <a:cs typeface="Lato Regular"/>
              </a:defRPr>
            </a:lvl3pPr>
            <a:lvl4pPr>
              <a:defRPr>
                <a:solidFill>
                  <a:srgbClr val="5D5A59"/>
                </a:solidFill>
                <a:latin typeface="Lato Regular"/>
                <a:cs typeface="Lato Regular"/>
              </a:defRPr>
            </a:lvl4pPr>
            <a:lvl5pPr>
              <a:defRPr>
                <a:solidFill>
                  <a:srgbClr val="5D5A59"/>
                </a:solidFill>
                <a:latin typeface="Lato Regular"/>
                <a:cs typeface="Lato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EBA49EA-D43C-594C-97F4-98BF02CBF2A3}" type="datetime4">
              <a:rPr lang="en-US" smtClean="0"/>
              <a:t>April 30, 2018</a:t>
            </a:fld>
            <a:endParaRPr lang="en-US"/>
          </a:p>
        </p:txBody>
      </p:sp>
      <p:sp>
        <p:nvSpPr>
          <p:cNvPr id="5" name="Footer Placeholder 4"/>
          <p:cNvSpPr>
            <a:spLocks noGrp="1"/>
          </p:cNvSpPr>
          <p:nvPr>
            <p:ph type="ftr" sz="quarter" idx="11"/>
          </p:nvPr>
        </p:nvSpPr>
        <p:spPr/>
        <p:txBody>
          <a:bodyPr/>
          <a:lstStyle/>
          <a:p>
            <a:r>
              <a:rPr lang="en-US"/>
              <a:t>GONZAGA UNIVERSITY</a:t>
            </a:r>
          </a:p>
        </p:txBody>
      </p:sp>
      <p:sp>
        <p:nvSpPr>
          <p:cNvPr id="6" name="Slide Number Placeholder 5"/>
          <p:cNvSpPr>
            <a:spLocks noGrp="1"/>
          </p:cNvSpPr>
          <p:nvPr>
            <p:ph type="sldNum" sz="quarter" idx="12"/>
          </p:nvPr>
        </p:nvSpPr>
        <p:spPr/>
        <p:txBody>
          <a:bodyPr/>
          <a:lstStyle/>
          <a:p>
            <a:fld id="{B8479810-F91E-D449-A134-FBFF574444D7}" type="slidenum">
              <a:rPr lang="en-US" smtClean="0"/>
              <a:t>‹#›</a:t>
            </a:fld>
            <a:endParaRPr lang="en-US"/>
          </a:p>
        </p:txBody>
      </p:sp>
    </p:spTree>
    <p:extLst>
      <p:ext uri="{BB962C8B-B14F-4D97-AF65-F5344CB8AC3E}">
        <p14:creationId xmlns:p14="http://schemas.microsoft.com/office/powerpoint/2010/main" val="1521267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atin typeface="Lato Black"/>
                <a:cs typeface="Lato Black"/>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latin typeface="Lato Regular"/>
                <a:cs typeface="Lato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AF08B095-E53D-3742-9F97-F6C596C6B98D}" type="datetime4">
              <a:rPr lang="en-US" smtClean="0"/>
              <a:t>April 30, 2018</a:t>
            </a:fld>
            <a:endParaRPr lang="en-US"/>
          </a:p>
        </p:txBody>
      </p:sp>
      <p:sp>
        <p:nvSpPr>
          <p:cNvPr id="5" name="Footer Placeholder 4"/>
          <p:cNvSpPr>
            <a:spLocks noGrp="1"/>
          </p:cNvSpPr>
          <p:nvPr>
            <p:ph type="ftr" sz="quarter" idx="11"/>
          </p:nvPr>
        </p:nvSpPr>
        <p:spPr/>
        <p:txBody>
          <a:bodyPr/>
          <a:lstStyle/>
          <a:p>
            <a:r>
              <a:rPr lang="en-US"/>
              <a:t>GONZAGA UNIVERSITY</a:t>
            </a:r>
          </a:p>
        </p:txBody>
      </p:sp>
      <p:sp>
        <p:nvSpPr>
          <p:cNvPr id="6" name="Slide Number Placeholder 5"/>
          <p:cNvSpPr>
            <a:spLocks noGrp="1"/>
          </p:cNvSpPr>
          <p:nvPr>
            <p:ph type="sldNum" sz="quarter" idx="12"/>
          </p:nvPr>
        </p:nvSpPr>
        <p:spPr/>
        <p:txBody>
          <a:bodyPr/>
          <a:lstStyle/>
          <a:p>
            <a:fld id="{B8479810-F91E-D449-A134-FBFF574444D7}" type="slidenum">
              <a:rPr lang="en-US" smtClean="0"/>
              <a:t>‹#›</a:t>
            </a:fld>
            <a:endParaRPr lang="en-US"/>
          </a:p>
        </p:txBody>
      </p:sp>
    </p:spTree>
    <p:extLst>
      <p:ext uri="{BB962C8B-B14F-4D97-AF65-F5344CB8AC3E}">
        <p14:creationId xmlns:p14="http://schemas.microsoft.com/office/powerpoint/2010/main" val="3488470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100"/>
            <a:ext cx="3008313" cy="1162050"/>
          </a:xfrm>
          <a:prstGeom prst="rect">
            <a:avLst/>
          </a:prstGeom>
        </p:spPr>
        <p:txBody>
          <a:bodyPr anchor="b"/>
          <a:lstStyle>
            <a:lvl1pPr algn="l">
              <a:defRPr sz="2000" b="1">
                <a:latin typeface="Lato Black"/>
                <a:cs typeface="Lato Black"/>
              </a:defRPr>
            </a:lvl1pPr>
          </a:lstStyle>
          <a:p>
            <a:r>
              <a:rPr lang="en-US" dirty="0"/>
              <a:t>Click to edit Master title style</a:t>
            </a:r>
          </a:p>
        </p:txBody>
      </p:sp>
      <p:sp>
        <p:nvSpPr>
          <p:cNvPr id="3" name="Content Placeholder 2"/>
          <p:cNvSpPr>
            <a:spLocks noGrp="1"/>
          </p:cNvSpPr>
          <p:nvPr>
            <p:ph idx="1"/>
          </p:nvPr>
        </p:nvSpPr>
        <p:spPr>
          <a:xfrm>
            <a:off x="3575050" y="1435100"/>
            <a:ext cx="5111750" cy="4691063"/>
          </a:xfrm>
          <a:prstGeom prst="rect">
            <a:avLst/>
          </a:prstGeom>
        </p:spPr>
        <p:txBody>
          <a:bodyPr/>
          <a:lstStyle>
            <a:lvl1pPr>
              <a:defRPr sz="3200">
                <a:latin typeface="Lato Regular"/>
                <a:cs typeface="Lato Regular"/>
              </a:defRPr>
            </a:lvl1pPr>
            <a:lvl2pPr>
              <a:defRPr sz="2800">
                <a:solidFill>
                  <a:srgbClr val="5D5A59"/>
                </a:solidFill>
                <a:latin typeface="Lato Regular"/>
                <a:cs typeface="Lato Regular"/>
              </a:defRPr>
            </a:lvl2pPr>
            <a:lvl3pPr>
              <a:defRPr sz="2400">
                <a:solidFill>
                  <a:srgbClr val="5D5A59"/>
                </a:solidFill>
                <a:latin typeface="Lato Regular"/>
                <a:cs typeface="Lato Regular"/>
              </a:defRPr>
            </a:lvl3pPr>
            <a:lvl4pPr>
              <a:defRPr sz="2000">
                <a:solidFill>
                  <a:srgbClr val="5D5A59"/>
                </a:solidFill>
                <a:latin typeface="Lato Regular"/>
                <a:cs typeface="Lato Regular"/>
              </a:defRPr>
            </a:lvl4pPr>
            <a:lvl5pPr>
              <a:defRPr sz="2000">
                <a:solidFill>
                  <a:srgbClr val="5D5A59"/>
                </a:solidFill>
                <a:latin typeface="Lato Regular"/>
                <a:cs typeface="Lato Regular"/>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614340"/>
            <a:ext cx="3008313" cy="3511823"/>
          </a:xfrm>
          <a:prstGeom prst="rect">
            <a:avLst/>
          </a:prstGeom>
        </p:spPr>
        <p:txBody>
          <a:bodyPr/>
          <a:lstStyle>
            <a:lvl1pPr marL="0" indent="0">
              <a:buNone/>
              <a:defRPr sz="1400">
                <a:latin typeface="Lato Regular"/>
                <a:cs typeface="Lato Regular"/>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561EA64-7810-EA4E-8C85-4632885B1D04}" type="datetime4">
              <a:rPr lang="en-US" smtClean="0"/>
              <a:t>April 30, 2018</a:t>
            </a:fld>
            <a:endParaRPr lang="en-US"/>
          </a:p>
        </p:txBody>
      </p:sp>
      <p:sp>
        <p:nvSpPr>
          <p:cNvPr id="6" name="Footer Placeholder 5"/>
          <p:cNvSpPr>
            <a:spLocks noGrp="1"/>
          </p:cNvSpPr>
          <p:nvPr>
            <p:ph type="ftr" sz="quarter" idx="11"/>
          </p:nvPr>
        </p:nvSpPr>
        <p:spPr/>
        <p:txBody>
          <a:bodyPr/>
          <a:lstStyle/>
          <a:p>
            <a:r>
              <a:rPr lang="en-US"/>
              <a:t>GONZAGA UNIVERSITY</a:t>
            </a:r>
          </a:p>
        </p:txBody>
      </p:sp>
      <p:sp>
        <p:nvSpPr>
          <p:cNvPr id="7" name="Slide Number Placeholder 6"/>
          <p:cNvSpPr>
            <a:spLocks noGrp="1"/>
          </p:cNvSpPr>
          <p:nvPr>
            <p:ph type="sldNum" sz="quarter" idx="12"/>
          </p:nvPr>
        </p:nvSpPr>
        <p:spPr/>
        <p:txBody>
          <a:bodyPr/>
          <a:lstStyle/>
          <a:p>
            <a:fld id="{B8479810-F91E-D449-A134-FBFF574444D7}" type="slidenum">
              <a:rPr lang="en-US" smtClean="0"/>
              <a:t>‹#›</a:t>
            </a:fld>
            <a:endParaRPr lang="en-US"/>
          </a:p>
        </p:txBody>
      </p:sp>
    </p:spTree>
    <p:extLst>
      <p:ext uri="{BB962C8B-B14F-4D97-AF65-F5344CB8AC3E}">
        <p14:creationId xmlns:p14="http://schemas.microsoft.com/office/powerpoint/2010/main" val="1413827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Lato Bold"/>
                <a:cs typeface="Lato Bold"/>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solidFill>
                  <a:srgbClr val="5D5A59"/>
                </a:solidFill>
                <a:latin typeface="Lato Regular"/>
                <a:cs typeface="Lato Regular"/>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3DBA80-745D-5E4E-BBAA-22A1DECF38F7}" type="datetime4">
              <a:rPr lang="en-US" smtClean="0"/>
              <a:t>April 30, 2018</a:t>
            </a:fld>
            <a:endParaRPr lang="en-US"/>
          </a:p>
        </p:txBody>
      </p:sp>
      <p:sp>
        <p:nvSpPr>
          <p:cNvPr id="6" name="Footer Placeholder 5"/>
          <p:cNvSpPr>
            <a:spLocks noGrp="1"/>
          </p:cNvSpPr>
          <p:nvPr>
            <p:ph type="ftr" sz="quarter" idx="11"/>
          </p:nvPr>
        </p:nvSpPr>
        <p:spPr/>
        <p:txBody>
          <a:bodyPr/>
          <a:lstStyle/>
          <a:p>
            <a:r>
              <a:rPr lang="en-US"/>
              <a:t>GONZAGA UNIVERSITY</a:t>
            </a:r>
          </a:p>
        </p:txBody>
      </p:sp>
      <p:sp>
        <p:nvSpPr>
          <p:cNvPr id="7" name="Slide Number Placeholder 6"/>
          <p:cNvSpPr>
            <a:spLocks noGrp="1"/>
          </p:cNvSpPr>
          <p:nvPr>
            <p:ph type="sldNum" sz="quarter" idx="12"/>
          </p:nvPr>
        </p:nvSpPr>
        <p:spPr/>
        <p:txBody>
          <a:bodyPr/>
          <a:lstStyle/>
          <a:p>
            <a:fld id="{B8479810-F91E-D449-A134-FBFF574444D7}" type="slidenum">
              <a:rPr lang="en-US" smtClean="0"/>
              <a:t>‹#›</a:t>
            </a:fld>
            <a:endParaRPr lang="en-US"/>
          </a:p>
        </p:txBody>
      </p:sp>
    </p:spTree>
    <p:extLst>
      <p:ext uri="{BB962C8B-B14F-4D97-AF65-F5344CB8AC3E}">
        <p14:creationId xmlns:p14="http://schemas.microsoft.com/office/powerpoint/2010/main" val="4166370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lgn="l">
              <a:defRPr>
                <a:solidFill>
                  <a:schemeClr val="bg1"/>
                </a:solidFill>
                <a:latin typeface="Lato Light"/>
                <a:cs typeface="Lato Light"/>
              </a:defRPr>
            </a:lvl1pPr>
          </a:lstStyle>
          <a:p>
            <a:r>
              <a:rPr lang="en-US" dirty="0"/>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latin typeface="Lato Regular"/>
                <a:cs typeface="Lato Regular"/>
              </a:defRPr>
            </a:lvl1pPr>
            <a:lvl2pPr>
              <a:defRPr>
                <a:latin typeface="Lato Regular"/>
                <a:cs typeface="Lato Regular"/>
              </a:defRPr>
            </a:lvl2pPr>
            <a:lvl3pPr>
              <a:defRPr>
                <a:latin typeface="Lato Regular"/>
                <a:cs typeface="Lato Regular"/>
              </a:defRPr>
            </a:lvl3pPr>
            <a:lvl4pPr>
              <a:defRPr>
                <a:latin typeface="Lato Regular"/>
                <a:cs typeface="Lato Regular"/>
              </a:defRPr>
            </a:lvl4pPr>
            <a:lvl5pPr>
              <a:defRPr>
                <a:latin typeface="Lato Regular"/>
                <a:cs typeface="Lato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DC24BCC-31F9-504F-9CD6-E883C1968920}" type="datetime4">
              <a:rPr lang="en-US" smtClean="0"/>
              <a:t>April 30, 2018</a:t>
            </a:fld>
            <a:endParaRPr lang="en-US"/>
          </a:p>
        </p:txBody>
      </p:sp>
      <p:sp>
        <p:nvSpPr>
          <p:cNvPr id="5" name="Footer Placeholder 4"/>
          <p:cNvSpPr>
            <a:spLocks noGrp="1"/>
          </p:cNvSpPr>
          <p:nvPr>
            <p:ph type="ftr" sz="quarter" idx="11"/>
          </p:nvPr>
        </p:nvSpPr>
        <p:spPr/>
        <p:txBody>
          <a:bodyPr/>
          <a:lstStyle/>
          <a:p>
            <a:r>
              <a:rPr lang="en-US"/>
              <a:t>GONZAGA UNIVERSITY</a:t>
            </a:r>
          </a:p>
        </p:txBody>
      </p:sp>
      <p:sp>
        <p:nvSpPr>
          <p:cNvPr id="6" name="Slide Number Placeholder 5"/>
          <p:cNvSpPr>
            <a:spLocks noGrp="1"/>
          </p:cNvSpPr>
          <p:nvPr>
            <p:ph type="sldNum" sz="quarter" idx="12"/>
          </p:nvPr>
        </p:nvSpPr>
        <p:spPr/>
        <p:txBody>
          <a:bodyPr/>
          <a:lstStyle/>
          <a:p>
            <a:fld id="{B8479810-F91E-D449-A134-FBFF574444D7}" type="slidenum">
              <a:rPr lang="en-US" smtClean="0"/>
              <a:t>‹#›</a:t>
            </a:fld>
            <a:endParaRPr lang="en-US"/>
          </a:p>
        </p:txBody>
      </p:sp>
    </p:spTree>
    <p:extLst>
      <p:ext uri="{BB962C8B-B14F-4D97-AF65-F5344CB8AC3E}">
        <p14:creationId xmlns:p14="http://schemas.microsoft.com/office/powerpoint/2010/main" val="1997298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336878"/>
            <a:ext cx="2057400" cy="4789285"/>
          </a:xfrm>
          <a:prstGeom prst="rect">
            <a:avLst/>
          </a:prstGeom>
        </p:spPr>
        <p:txBody>
          <a:bodyPr vert="eaVert"/>
          <a:lstStyle>
            <a:lvl1pPr>
              <a:defRPr>
                <a:latin typeface="Lato Bold"/>
                <a:cs typeface="Lato Bold"/>
              </a:defRPr>
            </a:lvl1pPr>
          </a:lstStyle>
          <a:p>
            <a:r>
              <a:rPr lang="en-US" dirty="0"/>
              <a:t>Click to edit Master title style</a:t>
            </a:r>
          </a:p>
        </p:txBody>
      </p:sp>
      <p:sp>
        <p:nvSpPr>
          <p:cNvPr id="3" name="Vertical Text Placeholder 2"/>
          <p:cNvSpPr>
            <a:spLocks noGrp="1"/>
          </p:cNvSpPr>
          <p:nvPr>
            <p:ph type="body" orient="vert" idx="1"/>
          </p:nvPr>
        </p:nvSpPr>
        <p:spPr>
          <a:xfrm>
            <a:off x="457200" y="1336878"/>
            <a:ext cx="6019800" cy="4789285"/>
          </a:xfrm>
          <a:prstGeom prst="rect">
            <a:avLst/>
          </a:prstGeom>
        </p:spPr>
        <p:txBody>
          <a:bodyPr vert="eaVert"/>
          <a:lstStyle>
            <a:lvl1pPr>
              <a:defRPr>
                <a:latin typeface="Lato Regular"/>
                <a:cs typeface="Lato Regular"/>
              </a:defRPr>
            </a:lvl1pPr>
            <a:lvl2pPr>
              <a:defRPr>
                <a:latin typeface="Lato Regular"/>
                <a:cs typeface="Lato Regular"/>
              </a:defRPr>
            </a:lvl2pPr>
            <a:lvl3pPr>
              <a:defRPr>
                <a:latin typeface="Lato Regular"/>
                <a:cs typeface="Lato Regular"/>
              </a:defRPr>
            </a:lvl3pPr>
            <a:lvl4pPr>
              <a:defRPr>
                <a:latin typeface="Lato Regular"/>
                <a:cs typeface="Lato Regular"/>
              </a:defRPr>
            </a:lvl4pPr>
            <a:lvl5pPr>
              <a:defRPr>
                <a:latin typeface="Lato Regular"/>
                <a:cs typeface="Lato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22A3D73-21B1-C844-B259-458A34678A84}" type="datetime4">
              <a:rPr lang="en-US" smtClean="0"/>
              <a:t>April 30, 2018</a:t>
            </a:fld>
            <a:endParaRPr lang="en-US"/>
          </a:p>
        </p:txBody>
      </p:sp>
      <p:sp>
        <p:nvSpPr>
          <p:cNvPr id="5" name="Footer Placeholder 4"/>
          <p:cNvSpPr>
            <a:spLocks noGrp="1"/>
          </p:cNvSpPr>
          <p:nvPr>
            <p:ph type="ftr" sz="quarter" idx="11"/>
          </p:nvPr>
        </p:nvSpPr>
        <p:spPr/>
        <p:txBody>
          <a:bodyPr/>
          <a:lstStyle/>
          <a:p>
            <a:r>
              <a:rPr lang="en-US"/>
              <a:t>GONZAGA UNIVERSITY</a:t>
            </a:r>
          </a:p>
        </p:txBody>
      </p:sp>
      <p:sp>
        <p:nvSpPr>
          <p:cNvPr id="6" name="Slide Number Placeholder 5"/>
          <p:cNvSpPr>
            <a:spLocks noGrp="1"/>
          </p:cNvSpPr>
          <p:nvPr>
            <p:ph type="sldNum" sz="quarter" idx="12"/>
          </p:nvPr>
        </p:nvSpPr>
        <p:spPr/>
        <p:txBody>
          <a:bodyPr/>
          <a:lstStyle/>
          <a:p>
            <a:fld id="{B8479810-F91E-D449-A134-FBFF574444D7}" type="slidenum">
              <a:rPr lang="en-US" smtClean="0"/>
              <a:t>‹#›</a:t>
            </a:fld>
            <a:endParaRPr lang="en-US"/>
          </a:p>
        </p:txBody>
      </p:sp>
    </p:spTree>
    <p:extLst>
      <p:ext uri="{BB962C8B-B14F-4D97-AF65-F5344CB8AC3E}">
        <p14:creationId xmlns:p14="http://schemas.microsoft.com/office/powerpoint/2010/main" val="2283397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67320"/>
            <a:ext cx="8229600" cy="1037377"/>
          </a:xfrm>
          <a:prstGeom prst="rect">
            <a:avLst/>
          </a:prstGeom>
        </p:spPr>
        <p:txBody>
          <a:bodyPr vert="horz" anchor="b">
            <a:normAutofit/>
          </a:bodyPr>
          <a:lstStyle>
            <a:lvl1pPr algn="l">
              <a:defRPr sz="3000">
                <a:solidFill>
                  <a:schemeClr val="bg1"/>
                </a:solidFill>
                <a:latin typeface="Lato Hairline"/>
                <a:cs typeface="Lato Hairline"/>
              </a:defRPr>
            </a:lvl1pPr>
          </a:lstStyle>
          <a:p>
            <a:r>
              <a:rPr lang="en-US" dirty="0"/>
              <a:t>CLICK TO EDIT MASTER TITLE STYLE</a:t>
            </a:r>
          </a:p>
        </p:txBody>
      </p:sp>
      <p:sp>
        <p:nvSpPr>
          <p:cNvPr id="3" name="Date Placeholder 2"/>
          <p:cNvSpPr>
            <a:spLocks noGrp="1"/>
          </p:cNvSpPr>
          <p:nvPr>
            <p:ph type="dt" sz="half" idx="10"/>
          </p:nvPr>
        </p:nvSpPr>
        <p:spPr/>
        <p:txBody>
          <a:bodyPr/>
          <a:lstStyle/>
          <a:p>
            <a:fld id="{903CD7BC-FA25-454F-9E7A-227CEF8D811A}" type="datetime4">
              <a:rPr lang="en-US" smtClean="0"/>
              <a:t>April 30, 2018</a:t>
            </a:fld>
            <a:endParaRPr lang="en-US" dirty="0"/>
          </a:p>
        </p:txBody>
      </p:sp>
      <p:sp>
        <p:nvSpPr>
          <p:cNvPr id="4" name="Footer Placeholder 3"/>
          <p:cNvSpPr>
            <a:spLocks noGrp="1"/>
          </p:cNvSpPr>
          <p:nvPr>
            <p:ph type="ftr" sz="quarter" idx="11"/>
          </p:nvPr>
        </p:nvSpPr>
        <p:spPr/>
        <p:txBody>
          <a:bodyPr/>
          <a:lstStyle/>
          <a:p>
            <a:r>
              <a:rPr lang="en-US"/>
              <a:t>GONZAGA UNIVERSITY</a:t>
            </a:r>
            <a:endParaRPr lang="en-US" dirty="0"/>
          </a:p>
        </p:txBody>
      </p:sp>
      <p:sp>
        <p:nvSpPr>
          <p:cNvPr id="5" name="Slide Number Placeholder 4"/>
          <p:cNvSpPr>
            <a:spLocks noGrp="1"/>
          </p:cNvSpPr>
          <p:nvPr>
            <p:ph type="sldNum" sz="quarter" idx="12"/>
          </p:nvPr>
        </p:nvSpPr>
        <p:spPr/>
        <p:txBody>
          <a:bodyPr/>
          <a:lstStyle/>
          <a:p>
            <a:fld id="{B8479810-F91E-D449-A134-FBFF574444D7}" type="slidenum">
              <a:rPr lang="en-US" smtClean="0"/>
              <a:pPr/>
              <a:t>‹#›</a:t>
            </a:fld>
            <a:endParaRPr lang="en-US" dirty="0"/>
          </a:p>
        </p:txBody>
      </p:sp>
      <p:sp>
        <p:nvSpPr>
          <p:cNvPr id="7" name="Content Placeholder 6"/>
          <p:cNvSpPr>
            <a:spLocks noGrp="1"/>
          </p:cNvSpPr>
          <p:nvPr>
            <p:ph sz="quarter" idx="13"/>
          </p:nvPr>
        </p:nvSpPr>
        <p:spPr>
          <a:xfrm>
            <a:off x="457200" y="1657350"/>
            <a:ext cx="8229600" cy="4076700"/>
          </a:xfrm>
          <a:prstGeom prst="rect">
            <a:avLst/>
          </a:prstGeom>
        </p:spPr>
        <p:txBody>
          <a:bodyPr vert="horz">
            <a:normAutofit/>
          </a:bodyPr>
          <a:lstStyle>
            <a:lvl1pPr>
              <a:defRPr>
                <a:latin typeface="Lato Regular"/>
                <a:cs typeface="Lato Regular"/>
              </a:defRPr>
            </a:lvl1pPr>
            <a:lvl2pPr>
              <a:defRPr>
                <a:solidFill>
                  <a:schemeClr val="accent4">
                    <a:lumMod val="50000"/>
                  </a:schemeClr>
                </a:solidFill>
                <a:latin typeface="Lato Regular"/>
                <a:cs typeface="Lato Regular"/>
              </a:defRPr>
            </a:lvl2pPr>
            <a:lvl3pPr>
              <a:defRPr>
                <a:solidFill>
                  <a:schemeClr val="accent4">
                    <a:lumMod val="50000"/>
                  </a:schemeClr>
                </a:solidFill>
                <a:latin typeface="Lato Regular"/>
                <a:cs typeface="Lato Regular"/>
              </a:defRPr>
            </a:lvl3pPr>
            <a:lvl4pPr>
              <a:defRPr>
                <a:solidFill>
                  <a:schemeClr val="accent4">
                    <a:lumMod val="50000"/>
                  </a:schemeClr>
                </a:solidFill>
                <a:latin typeface="Lato Regular"/>
                <a:cs typeface="Lato Regular"/>
              </a:defRPr>
            </a:lvl4pPr>
            <a:lvl5pPr>
              <a:defRPr>
                <a:solidFill>
                  <a:schemeClr val="accent4">
                    <a:lumMod val="50000"/>
                  </a:schemeClr>
                </a:solidFill>
                <a:latin typeface="Lato Regular"/>
                <a:cs typeface="Lato Regul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7306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6" name="Picture 5" descr="Section Slide-Unfold-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hasCustomPrompt="1"/>
          </p:nvPr>
        </p:nvSpPr>
        <p:spPr>
          <a:xfrm>
            <a:off x="743994" y="1673154"/>
            <a:ext cx="7665405" cy="2722878"/>
          </a:xfrm>
          <a:prstGeom prst="rect">
            <a:avLst/>
          </a:prstGeom>
        </p:spPr>
        <p:txBody>
          <a:bodyPr vert="horz" anchor="ctr">
            <a:normAutofit/>
          </a:bodyPr>
          <a:lstStyle>
            <a:lvl1pPr algn="ctr">
              <a:lnSpc>
                <a:spcPct val="80000"/>
              </a:lnSpc>
              <a:defRPr sz="6000" b="0" i="0">
                <a:solidFill>
                  <a:srgbClr val="FFFFFF"/>
                </a:solidFill>
                <a:latin typeface="Lato Hairline"/>
                <a:cs typeface="Lato Hairline"/>
              </a:defRPr>
            </a:lvl1pPr>
          </a:lstStyle>
          <a:p>
            <a:r>
              <a:rPr lang="en-US" dirty="0"/>
              <a:t>CLICK TO EDIT MASTER TITLE STYLE</a:t>
            </a:r>
          </a:p>
        </p:txBody>
      </p:sp>
      <p:pic>
        <p:nvPicPr>
          <p:cNvPr id="8" name="Picture 7" descr="white-cross-end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95414" y="1585688"/>
            <a:ext cx="1565536" cy="110011"/>
          </a:xfrm>
          <a:prstGeom prst="rect">
            <a:avLst/>
          </a:prstGeom>
        </p:spPr>
      </p:pic>
      <p:pic>
        <p:nvPicPr>
          <p:cNvPr id="9" name="Picture 8" descr="white-cross-end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207177" y="1585688"/>
            <a:ext cx="1565536" cy="110011"/>
          </a:xfrm>
          <a:prstGeom prst="rect">
            <a:avLst/>
          </a:prstGeom>
        </p:spPr>
      </p:pic>
      <p:cxnSp>
        <p:nvCxnSpPr>
          <p:cNvPr id="13" name="Straight Connector 12"/>
          <p:cNvCxnSpPr/>
          <p:nvPr userDrawn="1"/>
        </p:nvCxnSpPr>
        <p:spPr>
          <a:xfrm>
            <a:off x="1395414" y="4411062"/>
            <a:ext cx="6377299"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Text Placeholder 2"/>
          <p:cNvSpPr>
            <a:spLocks noGrp="1"/>
          </p:cNvSpPr>
          <p:nvPr>
            <p:ph type="body" sz="quarter" idx="10" hasCustomPrompt="1"/>
          </p:nvPr>
        </p:nvSpPr>
        <p:spPr>
          <a:xfrm>
            <a:off x="2960950" y="1383865"/>
            <a:ext cx="3246227" cy="456100"/>
          </a:xfrm>
          <a:prstGeom prst="rect">
            <a:avLst/>
          </a:prstGeom>
        </p:spPr>
        <p:txBody>
          <a:bodyPr vert="horz" anchor="ctr">
            <a:normAutofit/>
          </a:bodyPr>
          <a:lstStyle>
            <a:lvl1pPr marL="0" indent="0" algn="ctr">
              <a:buNone/>
              <a:defRPr sz="1800">
                <a:solidFill>
                  <a:schemeClr val="accent3"/>
                </a:solidFill>
                <a:latin typeface="Lato Medium"/>
                <a:cs typeface="Lato Medium"/>
              </a:defRPr>
            </a:lvl1pPr>
          </a:lstStyle>
          <a:p>
            <a:pPr lvl="0"/>
            <a:r>
              <a:rPr lang="en-US" dirty="0"/>
              <a:t>Click to edit date</a:t>
            </a:r>
          </a:p>
        </p:txBody>
      </p:sp>
    </p:spTree>
    <p:extLst>
      <p:ext uri="{BB962C8B-B14F-4D97-AF65-F5344CB8AC3E}">
        <p14:creationId xmlns:p14="http://schemas.microsoft.com/office/powerpoint/2010/main" val="2815467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7" name="Picture 6" descr="Section Slide-Unfol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743994" y="1968822"/>
            <a:ext cx="7665405" cy="2575086"/>
          </a:xfrm>
          <a:prstGeom prst="rect">
            <a:avLst/>
          </a:prstGeom>
        </p:spPr>
        <p:txBody>
          <a:bodyPr vert="horz" anchor="ctr">
            <a:normAutofit/>
          </a:bodyPr>
          <a:lstStyle>
            <a:lvl1pPr algn="ctr">
              <a:lnSpc>
                <a:spcPct val="80000"/>
              </a:lnSpc>
              <a:defRPr sz="5000" b="0" i="0">
                <a:solidFill>
                  <a:srgbClr val="FFFFFF"/>
                </a:solidFill>
                <a:latin typeface="Lato Hairline"/>
                <a:cs typeface="Lato Hairline"/>
              </a:defRPr>
            </a:lvl1pPr>
          </a:lstStyle>
          <a:p>
            <a:r>
              <a:rPr lang="en-US" dirty="0"/>
              <a:t>CLICK TO EDIT MASTER TITLE STYLE</a:t>
            </a:r>
          </a:p>
        </p:txBody>
      </p:sp>
      <p:pic>
        <p:nvPicPr>
          <p:cNvPr id="9" name="Picture 8" descr="blue-lin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V="1">
            <a:off x="691388" y="4566453"/>
            <a:ext cx="7763101" cy="128386"/>
          </a:xfrm>
          <a:prstGeom prst="rect">
            <a:avLst/>
          </a:prstGeom>
        </p:spPr>
      </p:pic>
      <p:pic>
        <p:nvPicPr>
          <p:cNvPr id="10" name="Picture 9" descr="blue-lin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3488" y="1803195"/>
            <a:ext cx="7763101" cy="128386"/>
          </a:xfrm>
          <a:prstGeom prst="rect">
            <a:avLst/>
          </a:prstGeom>
          <a:noFill/>
          <a:ln>
            <a:noFill/>
          </a:ln>
        </p:spPr>
      </p:pic>
    </p:spTree>
    <p:extLst>
      <p:ext uri="{BB962C8B-B14F-4D97-AF65-F5344CB8AC3E}">
        <p14:creationId xmlns:p14="http://schemas.microsoft.com/office/powerpoint/2010/main" val="4087942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38003"/>
            <a:ext cx="7772400" cy="1762447"/>
          </a:xfrm>
          <a:prstGeom prst="rect">
            <a:avLst/>
          </a:prstGeom>
        </p:spPr>
        <p:txBody>
          <a:bodyPr>
            <a:normAutofit/>
          </a:bodyPr>
          <a:lstStyle>
            <a:lvl1pPr>
              <a:defRPr b="0" i="0">
                <a:latin typeface="Lato Light"/>
                <a:cs typeface="Lato Light"/>
              </a:defRPr>
            </a:lvl1pPr>
          </a:lstStyle>
          <a:p>
            <a:r>
              <a:rPr lang="en-US" dirty="0"/>
              <a:t>Click to edit Master title style</a:t>
            </a:r>
          </a:p>
        </p:txBody>
      </p:sp>
      <p:sp>
        <p:nvSpPr>
          <p:cNvPr id="3" name="Subtitle 2"/>
          <p:cNvSpPr>
            <a:spLocks noGrp="1"/>
          </p:cNvSpPr>
          <p:nvPr>
            <p:ph type="subTitle" idx="1"/>
          </p:nvPr>
        </p:nvSpPr>
        <p:spPr>
          <a:xfrm>
            <a:off x="1371600" y="3699672"/>
            <a:ext cx="6400800" cy="1939128"/>
          </a:xfrm>
          <a:prstGeom prst="rect">
            <a:avLst/>
          </a:prstGeom>
        </p:spPr>
        <p:txBody>
          <a:bodyPr>
            <a:normAutofit/>
          </a:bodyPr>
          <a:lstStyle>
            <a:lvl1pPr marL="0" indent="0" algn="ctr">
              <a:buNone/>
              <a:defRPr sz="3200">
                <a:solidFill>
                  <a:schemeClr val="tx1">
                    <a:tint val="75000"/>
                  </a:schemeClr>
                </a:solidFill>
                <a:latin typeface="Lato Regular"/>
                <a:cs typeface="Lato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33564EDE-BAC8-1148-AC30-8209EE0DF04D}" type="datetime4">
              <a:rPr lang="en-US" smtClean="0"/>
              <a:t>April 30, 2018</a:t>
            </a:fld>
            <a:endParaRPr lang="en-US" dirty="0"/>
          </a:p>
        </p:txBody>
      </p:sp>
      <p:sp>
        <p:nvSpPr>
          <p:cNvPr id="5" name="Footer Placeholder 4"/>
          <p:cNvSpPr>
            <a:spLocks noGrp="1"/>
          </p:cNvSpPr>
          <p:nvPr>
            <p:ph type="ftr" sz="quarter" idx="11"/>
          </p:nvPr>
        </p:nvSpPr>
        <p:spPr/>
        <p:txBody>
          <a:bodyPr/>
          <a:lstStyle>
            <a:lvl1pPr>
              <a:defRPr sz="1100" b="0" i="0" spc="600">
                <a:latin typeface="Adelle ExtraBold"/>
                <a:cs typeface="Adelle ExtraBold"/>
              </a:defRPr>
            </a:lvl1pPr>
          </a:lstStyle>
          <a:p>
            <a:r>
              <a:rPr lang="en-US" dirty="0"/>
              <a:t>GONZAGA UNIVERSITY</a:t>
            </a:r>
          </a:p>
        </p:txBody>
      </p:sp>
      <p:sp>
        <p:nvSpPr>
          <p:cNvPr id="6" name="Slide Number Placeholder 5"/>
          <p:cNvSpPr>
            <a:spLocks noGrp="1"/>
          </p:cNvSpPr>
          <p:nvPr>
            <p:ph type="sldNum" sz="quarter" idx="12"/>
          </p:nvPr>
        </p:nvSpPr>
        <p:spPr/>
        <p:txBody>
          <a:bodyPr/>
          <a:lstStyle/>
          <a:p>
            <a:fld id="{B8479810-F91E-D449-A134-FBFF574444D7}" type="slidenum">
              <a:rPr lang="en-US" smtClean="0"/>
              <a:t>‹#›</a:t>
            </a:fld>
            <a:endParaRPr lang="en-US" dirty="0"/>
          </a:p>
        </p:txBody>
      </p:sp>
    </p:spTree>
    <p:extLst>
      <p:ext uri="{BB962C8B-B14F-4D97-AF65-F5344CB8AC3E}">
        <p14:creationId xmlns:p14="http://schemas.microsoft.com/office/powerpoint/2010/main" val="51019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6774"/>
            <a:ext cx="8229600" cy="1041272"/>
          </a:xfrm>
          <a:prstGeom prst="rect">
            <a:avLst/>
          </a:prstGeom>
        </p:spPr>
        <p:txBody>
          <a:bodyPr anchor="b">
            <a:normAutofit/>
          </a:bodyPr>
          <a:lstStyle>
            <a:lvl1pPr algn="l">
              <a:defRPr sz="3500">
                <a:solidFill>
                  <a:schemeClr val="bg1"/>
                </a:solidFill>
                <a:latin typeface="Lato Light"/>
                <a:cs typeface="Lato Light"/>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normAutofit/>
          </a:bodyPr>
          <a:lstStyle>
            <a:lvl1pPr>
              <a:defRPr sz="2800">
                <a:latin typeface="Lato Regular"/>
                <a:cs typeface="Lato Regular"/>
              </a:defRPr>
            </a:lvl1pPr>
            <a:lvl2pPr>
              <a:defRPr sz="2400">
                <a:solidFill>
                  <a:srgbClr val="5D5A59"/>
                </a:solidFill>
                <a:latin typeface="Lato Regular"/>
                <a:cs typeface="Lato Regular"/>
              </a:defRPr>
            </a:lvl2pPr>
            <a:lvl3pPr>
              <a:defRPr sz="2000">
                <a:solidFill>
                  <a:srgbClr val="5D5A59"/>
                </a:solidFill>
                <a:latin typeface="Lato Regular"/>
                <a:cs typeface="Lato Regular"/>
              </a:defRPr>
            </a:lvl3pPr>
            <a:lvl4pPr>
              <a:defRPr sz="1800">
                <a:solidFill>
                  <a:srgbClr val="5D5A59"/>
                </a:solidFill>
                <a:latin typeface="Lato Regular"/>
                <a:cs typeface="Lato Regular"/>
              </a:defRPr>
            </a:lvl4pPr>
            <a:lvl5pPr>
              <a:defRPr sz="1800">
                <a:solidFill>
                  <a:srgbClr val="5D5A59"/>
                </a:solidFill>
                <a:latin typeface="Lato Regular"/>
                <a:cs typeface="Lato Regular"/>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normAutofit/>
          </a:bodyPr>
          <a:lstStyle>
            <a:lvl1pPr>
              <a:defRPr sz="2800">
                <a:latin typeface="Lato Regular"/>
                <a:cs typeface="Lato Regular"/>
              </a:defRPr>
            </a:lvl1pPr>
            <a:lvl2pPr>
              <a:defRPr sz="2400">
                <a:solidFill>
                  <a:srgbClr val="5D5A59"/>
                </a:solidFill>
                <a:latin typeface="Lato Regular"/>
                <a:cs typeface="Lato Regular"/>
              </a:defRPr>
            </a:lvl2pPr>
            <a:lvl3pPr>
              <a:defRPr sz="2000">
                <a:solidFill>
                  <a:srgbClr val="5D5A59"/>
                </a:solidFill>
                <a:latin typeface="Lato Regular"/>
                <a:cs typeface="Lato Regular"/>
              </a:defRPr>
            </a:lvl3pPr>
            <a:lvl4pPr>
              <a:defRPr sz="1800">
                <a:solidFill>
                  <a:srgbClr val="5D5A59"/>
                </a:solidFill>
                <a:latin typeface="Lato Regular"/>
                <a:cs typeface="Lato Regular"/>
              </a:defRPr>
            </a:lvl4pPr>
            <a:lvl5pPr>
              <a:defRPr sz="1800">
                <a:solidFill>
                  <a:srgbClr val="5D5A59"/>
                </a:solidFill>
                <a:latin typeface="Lato Regular"/>
                <a:cs typeface="Lato Regular"/>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0B8A4B6-3BB1-A24C-997C-D8A0178200BC}" type="datetime4">
              <a:rPr lang="en-US" smtClean="0"/>
              <a:t>April 30, 2018</a:t>
            </a:fld>
            <a:endParaRPr lang="en-US"/>
          </a:p>
        </p:txBody>
      </p:sp>
      <p:sp>
        <p:nvSpPr>
          <p:cNvPr id="6" name="Footer Placeholder 5"/>
          <p:cNvSpPr>
            <a:spLocks noGrp="1"/>
          </p:cNvSpPr>
          <p:nvPr>
            <p:ph type="ftr" sz="quarter" idx="11"/>
          </p:nvPr>
        </p:nvSpPr>
        <p:spPr/>
        <p:txBody>
          <a:bodyPr/>
          <a:lstStyle/>
          <a:p>
            <a:r>
              <a:rPr lang="en-US"/>
              <a:t>GONZAGA UNIVERSITY</a:t>
            </a:r>
          </a:p>
        </p:txBody>
      </p:sp>
      <p:sp>
        <p:nvSpPr>
          <p:cNvPr id="7" name="Slide Number Placeholder 6"/>
          <p:cNvSpPr>
            <a:spLocks noGrp="1"/>
          </p:cNvSpPr>
          <p:nvPr>
            <p:ph type="sldNum" sz="quarter" idx="12"/>
          </p:nvPr>
        </p:nvSpPr>
        <p:spPr/>
        <p:txBody>
          <a:bodyPr/>
          <a:lstStyle/>
          <a:p>
            <a:fld id="{B8479810-F91E-D449-A134-FBFF574444D7}" type="slidenum">
              <a:rPr lang="en-US" smtClean="0"/>
              <a:t>‹#›</a:t>
            </a:fld>
            <a:endParaRPr lang="en-US"/>
          </a:p>
        </p:txBody>
      </p:sp>
    </p:spTree>
    <p:extLst>
      <p:ext uri="{BB962C8B-B14F-4D97-AF65-F5344CB8AC3E}">
        <p14:creationId xmlns:p14="http://schemas.microsoft.com/office/powerpoint/2010/main" val="3987113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12988"/>
            <a:ext cx="8229600" cy="915058"/>
          </a:xfrm>
          <a:prstGeom prst="rect">
            <a:avLst/>
          </a:prstGeom>
        </p:spPr>
        <p:txBody>
          <a:bodyPr anchor="b">
            <a:normAutofit/>
          </a:bodyPr>
          <a:lstStyle>
            <a:lvl1pPr algn="l">
              <a:defRPr sz="3600">
                <a:solidFill>
                  <a:schemeClr val="bg1"/>
                </a:solidFill>
                <a:latin typeface="Lato Light"/>
                <a:cs typeface="Lato Light"/>
              </a:defRPr>
            </a:lvl1pPr>
          </a:lstStyle>
          <a:p>
            <a:r>
              <a:rPr lang="en-US" dirty="0"/>
              <a:t>CLICK TO EDIT MASTER TITLE STYLE</a:t>
            </a:r>
          </a:p>
        </p:txBody>
      </p:sp>
      <p:sp>
        <p:nvSpPr>
          <p:cNvPr id="3" name="Date Placeholder 2"/>
          <p:cNvSpPr>
            <a:spLocks noGrp="1"/>
          </p:cNvSpPr>
          <p:nvPr>
            <p:ph type="dt" sz="half" idx="10"/>
          </p:nvPr>
        </p:nvSpPr>
        <p:spPr/>
        <p:txBody>
          <a:bodyPr/>
          <a:lstStyle/>
          <a:p>
            <a:fld id="{5AB90823-73E2-164B-B0F9-E14AB64D48B5}" type="datetime4">
              <a:rPr lang="en-US" smtClean="0"/>
              <a:t>April 30, 2018</a:t>
            </a:fld>
            <a:endParaRPr lang="en-US"/>
          </a:p>
        </p:txBody>
      </p:sp>
      <p:sp>
        <p:nvSpPr>
          <p:cNvPr id="4" name="Footer Placeholder 3"/>
          <p:cNvSpPr>
            <a:spLocks noGrp="1"/>
          </p:cNvSpPr>
          <p:nvPr>
            <p:ph type="ftr" sz="quarter" idx="11"/>
          </p:nvPr>
        </p:nvSpPr>
        <p:spPr/>
        <p:txBody>
          <a:bodyPr/>
          <a:lstStyle/>
          <a:p>
            <a:r>
              <a:rPr lang="en-US"/>
              <a:t>GONZAGA UNIVERSITY</a:t>
            </a:r>
          </a:p>
        </p:txBody>
      </p:sp>
      <p:sp>
        <p:nvSpPr>
          <p:cNvPr id="5" name="Slide Number Placeholder 4"/>
          <p:cNvSpPr>
            <a:spLocks noGrp="1"/>
          </p:cNvSpPr>
          <p:nvPr>
            <p:ph type="sldNum" sz="quarter" idx="12"/>
          </p:nvPr>
        </p:nvSpPr>
        <p:spPr/>
        <p:txBody>
          <a:bodyPr/>
          <a:lstStyle/>
          <a:p>
            <a:fld id="{B8479810-F91E-D449-A134-FBFF574444D7}" type="slidenum">
              <a:rPr lang="en-US" smtClean="0"/>
              <a:t>‹#›</a:t>
            </a:fld>
            <a:endParaRPr lang="en-US"/>
          </a:p>
        </p:txBody>
      </p:sp>
    </p:spTree>
    <p:extLst>
      <p:ext uri="{BB962C8B-B14F-4D97-AF65-F5344CB8AC3E}">
        <p14:creationId xmlns:p14="http://schemas.microsoft.com/office/powerpoint/2010/main" val="736451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lgn="l">
              <a:defRPr>
                <a:solidFill>
                  <a:srgbClr val="FFFFFF"/>
                </a:solidFill>
                <a:latin typeface="Lato Light"/>
                <a:cs typeface="Lato Light"/>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atin typeface="Lato Bold"/>
                <a:cs typeface="Lato 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atin typeface="Lato Regular"/>
                <a:cs typeface="Lato Regular"/>
              </a:defRPr>
            </a:lvl1pPr>
            <a:lvl2pPr>
              <a:defRPr sz="2000">
                <a:solidFill>
                  <a:srgbClr val="5D5A59"/>
                </a:solidFill>
                <a:latin typeface="Lato Regular"/>
                <a:cs typeface="Lato Regular"/>
              </a:defRPr>
            </a:lvl2pPr>
            <a:lvl3pPr>
              <a:defRPr sz="1800">
                <a:solidFill>
                  <a:srgbClr val="5D5A59"/>
                </a:solidFill>
                <a:latin typeface="Lato Regular"/>
                <a:cs typeface="Lato Regular"/>
              </a:defRPr>
            </a:lvl3pPr>
            <a:lvl4pPr>
              <a:defRPr sz="1600">
                <a:solidFill>
                  <a:srgbClr val="5D5A59"/>
                </a:solidFill>
                <a:latin typeface="Lato Regular"/>
                <a:cs typeface="Lato Regular"/>
              </a:defRPr>
            </a:lvl4pPr>
            <a:lvl5pPr>
              <a:defRPr sz="1600">
                <a:solidFill>
                  <a:srgbClr val="5D5A59"/>
                </a:solidFill>
                <a:latin typeface="Lato Regular"/>
                <a:cs typeface="Lato Regular"/>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Lato Bold"/>
                <a:cs typeface="Lato 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atin typeface="Lato Regular"/>
                <a:cs typeface="Lato Regular"/>
              </a:defRPr>
            </a:lvl1pPr>
            <a:lvl2pPr>
              <a:defRPr sz="2000">
                <a:solidFill>
                  <a:srgbClr val="5D5A59"/>
                </a:solidFill>
                <a:latin typeface="Lato Regular"/>
                <a:cs typeface="Lato Regular"/>
              </a:defRPr>
            </a:lvl2pPr>
            <a:lvl3pPr>
              <a:defRPr sz="1800">
                <a:solidFill>
                  <a:srgbClr val="5D5A59"/>
                </a:solidFill>
                <a:latin typeface="Lato Regular"/>
                <a:cs typeface="Lato Regular"/>
              </a:defRPr>
            </a:lvl3pPr>
            <a:lvl4pPr>
              <a:defRPr sz="1600">
                <a:solidFill>
                  <a:srgbClr val="5D5A59"/>
                </a:solidFill>
                <a:latin typeface="Lato Regular"/>
                <a:cs typeface="Lato Regular"/>
              </a:defRPr>
            </a:lvl4pPr>
            <a:lvl5pPr>
              <a:defRPr sz="1600">
                <a:solidFill>
                  <a:srgbClr val="5D5A59"/>
                </a:solidFill>
                <a:latin typeface="Lato Regular"/>
                <a:cs typeface="Lato Regular"/>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FCEC43C-95AE-4C47-9065-36FC641906D5}" type="datetime4">
              <a:rPr lang="en-US" smtClean="0"/>
              <a:t>April 30, 2018</a:t>
            </a:fld>
            <a:endParaRPr lang="en-US"/>
          </a:p>
        </p:txBody>
      </p:sp>
      <p:sp>
        <p:nvSpPr>
          <p:cNvPr id="8" name="Footer Placeholder 7"/>
          <p:cNvSpPr>
            <a:spLocks noGrp="1"/>
          </p:cNvSpPr>
          <p:nvPr>
            <p:ph type="ftr" sz="quarter" idx="11"/>
          </p:nvPr>
        </p:nvSpPr>
        <p:spPr/>
        <p:txBody>
          <a:bodyPr/>
          <a:lstStyle/>
          <a:p>
            <a:r>
              <a:rPr lang="en-US"/>
              <a:t>GONZAGA UNIVERSITY</a:t>
            </a:r>
          </a:p>
        </p:txBody>
      </p:sp>
      <p:sp>
        <p:nvSpPr>
          <p:cNvPr id="9" name="Slide Number Placeholder 8"/>
          <p:cNvSpPr>
            <a:spLocks noGrp="1"/>
          </p:cNvSpPr>
          <p:nvPr>
            <p:ph type="sldNum" sz="quarter" idx="12"/>
          </p:nvPr>
        </p:nvSpPr>
        <p:spPr/>
        <p:txBody>
          <a:bodyPr/>
          <a:lstStyle/>
          <a:p>
            <a:fld id="{B8479810-F91E-D449-A134-FBFF574444D7}" type="slidenum">
              <a:rPr lang="en-US" smtClean="0"/>
              <a:t>‹#›</a:t>
            </a:fld>
            <a:endParaRPr lang="en-US"/>
          </a:p>
        </p:txBody>
      </p:sp>
    </p:spTree>
    <p:extLst>
      <p:ext uri="{BB962C8B-B14F-4D97-AF65-F5344CB8AC3E}">
        <p14:creationId xmlns:p14="http://schemas.microsoft.com/office/powerpoint/2010/main" val="1809124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571333-A88A-1C4F-BADA-A6D85AE0AE83}" type="datetime4">
              <a:rPr lang="en-US" smtClean="0"/>
              <a:t>April 30, 2018</a:t>
            </a:fld>
            <a:endParaRPr lang="en-US"/>
          </a:p>
        </p:txBody>
      </p:sp>
      <p:sp>
        <p:nvSpPr>
          <p:cNvPr id="3" name="Footer Placeholder 2"/>
          <p:cNvSpPr>
            <a:spLocks noGrp="1"/>
          </p:cNvSpPr>
          <p:nvPr>
            <p:ph type="ftr" sz="quarter" idx="11"/>
          </p:nvPr>
        </p:nvSpPr>
        <p:spPr/>
        <p:txBody>
          <a:bodyPr/>
          <a:lstStyle/>
          <a:p>
            <a:r>
              <a:rPr lang="en-US"/>
              <a:t>GONZAGA UNIVERSITY</a:t>
            </a:r>
          </a:p>
        </p:txBody>
      </p:sp>
      <p:sp>
        <p:nvSpPr>
          <p:cNvPr id="4" name="Slide Number Placeholder 3"/>
          <p:cNvSpPr>
            <a:spLocks noGrp="1"/>
          </p:cNvSpPr>
          <p:nvPr>
            <p:ph type="sldNum" sz="quarter" idx="12"/>
          </p:nvPr>
        </p:nvSpPr>
        <p:spPr/>
        <p:txBody>
          <a:bodyPr/>
          <a:lstStyle/>
          <a:p>
            <a:fld id="{B8479810-F91E-D449-A134-FBFF574444D7}" type="slidenum">
              <a:rPr lang="en-US" smtClean="0"/>
              <a:t>‹#›</a:t>
            </a:fld>
            <a:endParaRPr lang="en-US"/>
          </a:p>
        </p:txBody>
      </p:sp>
    </p:spTree>
    <p:extLst>
      <p:ext uri="{BB962C8B-B14F-4D97-AF65-F5344CB8AC3E}">
        <p14:creationId xmlns:p14="http://schemas.microsoft.com/office/powerpoint/2010/main" val="4284241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Plain Inside Slide.jp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Date Placeholder 3"/>
          <p:cNvSpPr>
            <a:spLocks noGrp="1"/>
          </p:cNvSpPr>
          <p:nvPr>
            <p:ph type="dt" sz="half" idx="2"/>
          </p:nvPr>
        </p:nvSpPr>
        <p:spPr>
          <a:xfrm>
            <a:off x="349580" y="6356350"/>
            <a:ext cx="2133600" cy="365125"/>
          </a:xfrm>
          <a:prstGeom prst="rect">
            <a:avLst/>
          </a:prstGeom>
        </p:spPr>
        <p:txBody>
          <a:bodyPr vert="horz" lIns="91440" tIns="45720" rIns="91440" bIns="45720" rtlCol="0" anchor="ctr"/>
          <a:lstStyle>
            <a:lvl1pPr algn="l">
              <a:defRPr sz="1050" b="0" i="0">
                <a:solidFill>
                  <a:srgbClr val="5288C4"/>
                </a:solidFill>
                <a:latin typeface="Lato Regular"/>
                <a:cs typeface="Lato Regular"/>
              </a:defRPr>
            </a:lvl1pPr>
          </a:lstStyle>
          <a:p>
            <a:fld id="{903CD7BC-FA25-454F-9E7A-227CEF8D811A}" type="datetime4">
              <a:rPr lang="en-US" smtClean="0"/>
              <a:t>April 30, 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100" b="0" i="0">
                <a:solidFill>
                  <a:schemeClr val="accent1">
                    <a:lumMod val="75000"/>
                  </a:schemeClr>
                </a:solidFill>
                <a:latin typeface="Lato Black"/>
                <a:cs typeface="Lato Black"/>
              </a:defRPr>
            </a:lvl1pPr>
          </a:lstStyle>
          <a:p>
            <a:r>
              <a:rPr lang="en-US" dirty="0"/>
              <a:t>GONZAGA UNIVERSITY</a:t>
            </a:r>
          </a:p>
        </p:txBody>
      </p:sp>
      <p:sp>
        <p:nvSpPr>
          <p:cNvPr id="6" name="Slide Number Placeholder 5"/>
          <p:cNvSpPr>
            <a:spLocks noGrp="1"/>
          </p:cNvSpPr>
          <p:nvPr>
            <p:ph type="sldNum" sz="quarter" idx="4"/>
          </p:nvPr>
        </p:nvSpPr>
        <p:spPr>
          <a:xfrm>
            <a:off x="6660820" y="6356350"/>
            <a:ext cx="2133600" cy="365125"/>
          </a:xfrm>
          <a:prstGeom prst="rect">
            <a:avLst/>
          </a:prstGeom>
        </p:spPr>
        <p:txBody>
          <a:bodyPr vert="horz" lIns="91440" tIns="45720" rIns="91440" bIns="45720" rtlCol="0" anchor="ctr"/>
          <a:lstStyle>
            <a:lvl1pPr algn="r">
              <a:defRPr sz="1050" b="0" i="0">
                <a:solidFill>
                  <a:srgbClr val="5288C4"/>
                </a:solidFill>
                <a:latin typeface="Lato Regular"/>
                <a:cs typeface="Lato Regular"/>
              </a:defRPr>
            </a:lvl1pPr>
          </a:lstStyle>
          <a:p>
            <a:fld id="{B8479810-F91E-D449-A134-FBFF574444D7}" type="slidenum">
              <a:rPr lang="en-US" smtClean="0"/>
              <a:pPr/>
              <a:t>‹#›</a:t>
            </a:fld>
            <a:endParaRPr lang="en-US" dirty="0"/>
          </a:p>
        </p:txBody>
      </p:sp>
    </p:spTree>
    <p:extLst>
      <p:ext uri="{BB962C8B-B14F-4D97-AF65-F5344CB8AC3E}">
        <p14:creationId xmlns:p14="http://schemas.microsoft.com/office/powerpoint/2010/main" val="3319738694"/>
      </p:ext>
    </p:extLst>
  </p:cSld>
  <p:clrMap bg1="lt1" tx1="dk1" bg2="lt2" tx2="dk2" accent1="accent1" accent2="accent2" accent3="accent3" accent4="accent4" accent5="accent5" accent6="accent6" hlink="hlink" folHlink="folHlink"/>
  <p:sldLayoutIdLst>
    <p:sldLayoutId id="2147483650" r:id="rId1"/>
    <p:sldLayoutId id="2147483662" r:id="rId2"/>
    <p:sldLayoutId id="2147483661" r:id="rId3"/>
    <p:sldLayoutId id="2147483660" r:id="rId4"/>
    <p:sldLayoutId id="2147483649" r:id="rId5"/>
    <p:sldLayoutId id="2147483652" r:id="rId6"/>
    <p:sldLayoutId id="2147483654" r:id="rId7"/>
    <p:sldLayoutId id="2147483653" r:id="rId8"/>
    <p:sldLayoutId id="2147483655" r:id="rId9"/>
    <p:sldLayoutId id="2147483651" r:id="rId10"/>
    <p:sldLayoutId id="2147483656" r:id="rId11"/>
    <p:sldLayoutId id="2147483657" r:id="rId12"/>
    <p:sldLayoutId id="2147483658" r:id="rId13"/>
    <p:sldLayoutId id="2147483659" r:id="rId14"/>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Gonzaga Men’s Basketball Yahtzee Game</a:t>
            </a:r>
          </a:p>
        </p:txBody>
      </p:sp>
      <p:sp>
        <p:nvSpPr>
          <p:cNvPr id="3" name="Text Placeholder 2"/>
          <p:cNvSpPr>
            <a:spLocks noGrp="1"/>
          </p:cNvSpPr>
          <p:nvPr>
            <p:ph type="body" sz="quarter" idx="10"/>
          </p:nvPr>
        </p:nvSpPr>
        <p:spPr/>
        <p:txBody>
          <a:bodyPr/>
          <a:lstStyle/>
          <a:p>
            <a:r>
              <a:rPr lang="en-US" dirty="0"/>
              <a:t>31 April 2018</a:t>
            </a:r>
          </a:p>
        </p:txBody>
      </p:sp>
    </p:spTree>
    <p:extLst>
      <p:ext uri="{BB962C8B-B14F-4D97-AF65-F5344CB8AC3E}">
        <p14:creationId xmlns:p14="http://schemas.microsoft.com/office/powerpoint/2010/main" val="293106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Date Placeholder 2"/>
          <p:cNvSpPr>
            <a:spLocks noGrp="1"/>
          </p:cNvSpPr>
          <p:nvPr>
            <p:ph type="dt" sz="half" idx="10"/>
          </p:nvPr>
        </p:nvSpPr>
        <p:spPr/>
        <p:txBody>
          <a:bodyPr/>
          <a:lstStyle/>
          <a:p>
            <a:r>
              <a:rPr lang="en-US" dirty="0"/>
              <a:t>31 April 2018</a:t>
            </a:r>
          </a:p>
        </p:txBody>
      </p:sp>
      <p:sp>
        <p:nvSpPr>
          <p:cNvPr id="4" name="Footer Placeholder 3"/>
          <p:cNvSpPr>
            <a:spLocks noGrp="1"/>
          </p:cNvSpPr>
          <p:nvPr>
            <p:ph type="ftr" sz="quarter" idx="11"/>
          </p:nvPr>
        </p:nvSpPr>
        <p:spPr/>
        <p:txBody>
          <a:bodyPr/>
          <a:lstStyle/>
          <a:p>
            <a:r>
              <a:rPr lang="en-US" dirty="0"/>
              <a:t>GONZAGA UNIVERSITY – CPSC 224-02</a:t>
            </a:r>
          </a:p>
        </p:txBody>
      </p:sp>
      <p:sp>
        <p:nvSpPr>
          <p:cNvPr id="5" name="Slide Number Placeholder 4"/>
          <p:cNvSpPr>
            <a:spLocks noGrp="1"/>
          </p:cNvSpPr>
          <p:nvPr>
            <p:ph type="sldNum" sz="quarter" idx="12"/>
          </p:nvPr>
        </p:nvSpPr>
        <p:spPr/>
        <p:txBody>
          <a:bodyPr/>
          <a:lstStyle/>
          <a:p>
            <a:fld id="{B8479810-F91E-D449-A134-FBFF574444D7}" type="slidenum">
              <a:rPr lang="en-US" smtClean="0"/>
              <a:pPr/>
              <a:t>10</a:t>
            </a:fld>
            <a:endParaRPr lang="en-US" dirty="0"/>
          </a:p>
        </p:txBody>
      </p:sp>
      <p:sp>
        <p:nvSpPr>
          <p:cNvPr id="6" name="Content Placeholder 5"/>
          <p:cNvSpPr>
            <a:spLocks noGrp="1"/>
          </p:cNvSpPr>
          <p:nvPr>
            <p:ph sz="quarter" idx="13"/>
          </p:nvPr>
        </p:nvSpPr>
        <p:spPr>
          <a:xfrm>
            <a:off x="457200" y="1657350"/>
            <a:ext cx="8229600" cy="4076700"/>
          </a:xfrm>
        </p:spPr>
        <p:txBody>
          <a:bodyPr>
            <a:normAutofit/>
          </a:bodyPr>
          <a:lstStyle/>
          <a:p>
            <a:pPr marL="0" indent="0" algn="ctr">
              <a:buNone/>
            </a:pPr>
            <a:r>
              <a:rPr lang="en-US" sz="9600" dirty="0"/>
              <a:t>Questions and Answers</a:t>
            </a:r>
          </a:p>
        </p:txBody>
      </p:sp>
    </p:spTree>
    <p:extLst>
      <p:ext uri="{BB962C8B-B14F-4D97-AF65-F5344CB8AC3E}">
        <p14:creationId xmlns:p14="http://schemas.microsoft.com/office/powerpoint/2010/main" val="1390493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Date Placeholder 2"/>
          <p:cNvSpPr>
            <a:spLocks noGrp="1"/>
          </p:cNvSpPr>
          <p:nvPr>
            <p:ph type="dt" sz="half" idx="10"/>
          </p:nvPr>
        </p:nvSpPr>
        <p:spPr/>
        <p:txBody>
          <a:bodyPr/>
          <a:lstStyle/>
          <a:p>
            <a:r>
              <a:rPr lang="en-US" dirty="0"/>
              <a:t>31 April 2018</a:t>
            </a:r>
          </a:p>
        </p:txBody>
      </p:sp>
      <p:sp>
        <p:nvSpPr>
          <p:cNvPr id="4" name="Footer Placeholder 3"/>
          <p:cNvSpPr>
            <a:spLocks noGrp="1"/>
          </p:cNvSpPr>
          <p:nvPr>
            <p:ph type="ftr" sz="quarter" idx="11"/>
          </p:nvPr>
        </p:nvSpPr>
        <p:spPr/>
        <p:txBody>
          <a:bodyPr/>
          <a:lstStyle/>
          <a:p>
            <a:r>
              <a:rPr lang="en-US" dirty="0"/>
              <a:t>GONZAGA UNIVERSITY – CPSC 224-02</a:t>
            </a:r>
          </a:p>
        </p:txBody>
      </p:sp>
      <p:sp>
        <p:nvSpPr>
          <p:cNvPr id="5" name="Slide Number Placeholder 4"/>
          <p:cNvSpPr>
            <a:spLocks noGrp="1"/>
          </p:cNvSpPr>
          <p:nvPr>
            <p:ph type="sldNum" sz="quarter" idx="12"/>
          </p:nvPr>
        </p:nvSpPr>
        <p:spPr/>
        <p:txBody>
          <a:bodyPr/>
          <a:lstStyle/>
          <a:p>
            <a:fld id="{B8479810-F91E-D449-A134-FBFF574444D7}" type="slidenum">
              <a:rPr lang="en-US" smtClean="0"/>
              <a:pPr/>
              <a:t>2</a:t>
            </a:fld>
            <a:endParaRPr lang="en-US" dirty="0"/>
          </a:p>
        </p:txBody>
      </p:sp>
      <p:pic>
        <p:nvPicPr>
          <p:cNvPr id="11" name="Content Placeholder 10">
            <a:extLst>
              <a:ext uri="{FF2B5EF4-FFF2-40B4-BE49-F238E27FC236}">
                <a16:creationId xmlns:a16="http://schemas.microsoft.com/office/drawing/2014/main" id="{42EA2F3A-586B-D243-B9F6-D63E972D55F2}"/>
              </a:ext>
            </a:extLst>
          </p:cNvPr>
          <p:cNvPicPr>
            <a:picLocks noGrp="1" noChangeAspect="1"/>
          </p:cNvPicPr>
          <p:nvPr>
            <p:ph sz="quarter" idx="13"/>
          </p:nvPr>
        </p:nvPicPr>
        <p:blipFill rotWithShape="1">
          <a:blip r:embed="rId2"/>
          <a:srcRect l="5727" r="27607"/>
          <a:stretch/>
        </p:blipFill>
        <p:spPr>
          <a:xfrm>
            <a:off x="3195640" y="1676184"/>
            <a:ext cx="2743200" cy="2743200"/>
          </a:xfrm>
        </p:spPr>
      </p:pic>
      <p:pic>
        <p:nvPicPr>
          <p:cNvPr id="18" name="Picture 17">
            <a:extLst>
              <a:ext uri="{FF2B5EF4-FFF2-40B4-BE49-F238E27FC236}">
                <a16:creationId xmlns:a16="http://schemas.microsoft.com/office/drawing/2014/main" id="{C8C247FE-A1A6-9D4F-9471-1F3ED871CCA5}"/>
              </a:ext>
            </a:extLst>
          </p:cNvPr>
          <p:cNvPicPr>
            <a:picLocks noChangeAspect="1"/>
          </p:cNvPicPr>
          <p:nvPr/>
        </p:nvPicPr>
        <p:blipFill>
          <a:blip r:embed="rId3"/>
          <a:stretch>
            <a:fillRect/>
          </a:stretch>
        </p:blipFill>
        <p:spPr>
          <a:xfrm>
            <a:off x="6041698" y="1676184"/>
            <a:ext cx="2743200" cy="2743200"/>
          </a:xfrm>
          <a:prstGeom prst="rect">
            <a:avLst/>
          </a:prstGeom>
        </p:spPr>
      </p:pic>
      <p:pic>
        <p:nvPicPr>
          <p:cNvPr id="19" name="Picture 18">
            <a:extLst>
              <a:ext uri="{FF2B5EF4-FFF2-40B4-BE49-F238E27FC236}">
                <a16:creationId xmlns:a16="http://schemas.microsoft.com/office/drawing/2014/main" id="{D7B82ED6-E876-0C4A-BF73-874EF209D443}"/>
              </a:ext>
            </a:extLst>
          </p:cNvPr>
          <p:cNvPicPr>
            <a:picLocks noChangeAspect="1"/>
          </p:cNvPicPr>
          <p:nvPr/>
        </p:nvPicPr>
        <p:blipFill>
          <a:blip r:embed="rId4"/>
          <a:stretch>
            <a:fillRect/>
          </a:stretch>
        </p:blipFill>
        <p:spPr>
          <a:xfrm>
            <a:off x="349582" y="1676184"/>
            <a:ext cx="2743200" cy="2743200"/>
          </a:xfrm>
          <a:prstGeom prst="rect">
            <a:avLst/>
          </a:prstGeom>
        </p:spPr>
      </p:pic>
      <p:sp>
        <p:nvSpPr>
          <p:cNvPr id="20" name="Content Placeholder 5">
            <a:extLst>
              <a:ext uri="{FF2B5EF4-FFF2-40B4-BE49-F238E27FC236}">
                <a16:creationId xmlns:a16="http://schemas.microsoft.com/office/drawing/2014/main" id="{054C81AF-3136-AC4A-8267-8B1678BFFCAC}"/>
              </a:ext>
            </a:extLst>
          </p:cNvPr>
          <p:cNvSpPr txBox="1">
            <a:spLocks/>
          </p:cNvSpPr>
          <p:nvPr/>
        </p:nvSpPr>
        <p:spPr>
          <a:xfrm>
            <a:off x="359104" y="4431292"/>
            <a:ext cx="2733677" cy="516731"/>
          </a:xfrm>
          <a:prstGeom prst="rect">
            <a:avLst/>
          </a:prstGeom>
        </p:spPr>
        <p:txBody>
          <a:bodyPr vert="horz">
            <a:normAutofit/>
          </a:bodyPr>
          <a:lstStyle>
            <a:lvl1pPr marL="342900" indent="-342900" algn="l" defTabSz="457200" rtl="0" eaLnBrk="1" latinLnBrk="0" hangingPunct="1">
              <a:spcBef>
                <a:spcPct val="20000"/>
              </a:spcBef>
              <a:buFont typeface="Arial"/>
              <a:buChar char="•"/>
              <a:defRPr sz="3200" kern="1200">
                <a:solidFill>
                  <a:schemeClr val="tx1"/>
                </a:solidFill>
                <a:latin typeface="Lato Regular"/>
                <a:ea typeface="+mn-ea"/>
                <a:cs typeface="Lato Regular"/>
              </a:defRPr>
            </a:lvl1pPr>
            <a:lvl2pPr marL="742950" indent="-285750" algn="l" defTabSz="457200" rtl="0" eaLnBrk="1" latinLnBrk="0" hangingPunct="1">
              <a:spcBef>
                <a:spcPct val="20000"/>
              </a:spcBef>
              <a:buFont typeface="Arial"/>
              <a:buChar char="–"/>
              <a:defRPr sz="2800" kern="1200">
                <a:solidFill>
                  <a:schemeClr val="accent4">
                    <a:lumMod val="50000"/>
                  </a:schemeClr>
                </a:solidFill>
                <a:latin typeface="Lato Regular"/>
                <a:ea typeface="+mn-ea"/>
                <a:cs typeface="Lato Regular"/>
              </a:defRPr>
            </a:lvl2pPr>
            <a:lvl3pPr marL="1143000" indent="-228600" algn="l" defTabSz="457200" rtl="0" eaLnBrk="1" latinLnBrk="0" hangingPunct="1">
              <a:spcBef>
                <a:spcPct val="20000"/>
              </a:spcBef>
              <a:buFont typeface="Arial"/>
              <a:buChar char="•"/>
              <a:defRPr sz="2400" kern="1200">
                <a:solidFill>
                  <a:schemeClr val="accent4">
                    <a:lumMod val="50000"/>
                  </a:schemeClr>
                </a:solidFill>
                <a:latin typeface="Lato Regular"/>
                <a:ea typeface="+mn-ea"/>
                <a:cs typeface="Lato Regular"/>
              </a:defRPr>
            </a:lvl3pPr>
            <a:lvl4pPr marL="1600200" indent="-228600" algn="l" defTabSz="457200" rtl="0" eaLnBrk="1" latinLnBrk="0" hangingPunct="1">
              <a:spcBef>
                <a:spcPct val="20000"/>
              </a:spcBef>
              <a:buFont typeface="Arial"/>
              <a:buChar char="–"/>
              <a:defRPr sz="2000" kern="1200">
                <a:solidFill>
                  <a:schemeClr val="accent4">
                    <a:lumMod val="50000"/>
                  </a:schemeClr>
                </a:solidFill>
                <a:latin typeface="Lato Regular"/>
                <a:ea typeface="+mn-ea"/>
                <a:cs typeface="Lato Regular"/>
              </a:defRPr>
            </a:lvl4pPr>
            <a:lvl5pPr marL="2057400" indent="-228600" algn="l" defTabSz="457200" rtl="0" eaLnBrk="1" latinLnBrk="0" hangingPunct="1">
              <a:spcBef>
                <a:spcPct val="20000"/>
              </a:spcBef>
              <a:buFont typeface="Arial"/>
              <a:buChar char="»"/>
              <a:defRPr sz="2000" kern="1200">
                <a:solidFill>
                  <a:schemeClr val="accent4">
                    <a:lumMod val="50000"/>
                  </a:schemeClr>
                </a:solidFill>
                <a:latin typeface="Lato Regular"/>
                <a:ea typeface="+mn-ea"/>
                <a:cs typeface="Lat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Benjamin </a:t>
            </a:r>
            <a:r>
              <a:rPr lang="en-US" sz="2400" dirty="0" err="1"/>
              <a:t>Bladow</a:t>
            </a:r>
            <a:endParaRPr lang="en-US" sz="2400" dirty="0"/>
          </a:p>
        </p:txBody>
      </p:sp>
      <p:sp>
        <p:nvSpPr>
          <p:cNvPr id="21" name="Content Placeholder 5">
            <a:extLst>
              <a:ext uri="{FF2B5EF4-FFF2-40B4-BE49-F238E27FC236}">
                <a16:creationId xmlns:a16="http://schemas.microsoft.com/office/drawing/2014/main" id="{E6E20DCF-E41B-4744-82ED-22D74F50D4AC}"/>
              </a:ext>
            </a:extLst>
          </p:cNvPr>
          <p:cNvSpPr txBox="1">
            <a:spLocks/>
          </p:cNvSpPr>
          <p:nvPr/>
        </p:nvSpPr>
        <p:spPr>
          <a:xfrm>
            <a:off x="6048376" y="4431292"/>
            <a:ext cx="2733677" cy="516731"/>
          </a:xfrm>
          <a:prstGeom prst="rect">
            <a:avLst/>
          </a:prstGeom>
        </p:spPr>
        <p:txBody>
          <a:bodyPr vert="horz">
            <a:normAutofit/>
          </a:bodyPr>
          <a:lstStyle>
            <a:lvl1pPr marL="342900" indent="-342900" algn="l" defTabSz="457200" rtl="0" eaLnBrk="1" latinLnBrk="0" hangingPunct="1">
              <a:spcBef>
                <a:spcPct val="20000"/>
              </a:spcBef>
              <a:buFont typeface="Arial"/>
              <a:buChar char="•"/>
              <a:defRPr sz="3200" kern="1200">
                <a:solidFill>
                  <a:schemeClr val="tx1"/>
                </a:solidFill>
                <a:latin typeface="Lato Regular"/>
                <a:ea typeface="+mn-ea"/>
                <a:cs typeface="Lato Regular"/>
              </a:defRPr>
            </a:lvl1pPr>
            <a:lvl2pPr marL="742950" indent="-285750" algn="l" defTabSz="457200" rtl="0" eaLnBrk="1" latinLnBrk="0" hangingPunct="1">
              <a:spcBef>
                <a:spcPct val="20000"/>
              </a:spcBef>
              <a:buFont typeface="Arial"/>
              <a:buChar char="–"/>
              <a:defRPr sz="2800" kern="1200">
                <a:solidFill>
                  <a:schemeClr val="accent4">
                    <a:lumMod val="50000"/>
                  </a:schemeClr>
                </a:solidFill>
                <a:latin typeface="Lato Regular"/>
                <a:ea typeface="+mn-ea"/>
                <a:cs typeface="Lato Regular"/>
              </a:defRPr>
            </a:lvl2pPr>
            <a:lvl3pPr marL="1143000" indent="-228600" algn="l" defTabSz="457200" rtl="0" eaLnBrk="1" latinLnBrk="0" hangingPunct="1">
              <a:spcBef>
                <a:spcPct val="20000"/>
              </a:spcBef>
              <a:buFont typeface="Arial"/>
              <a:buChar char="•"/>
              <a:defRPr sz="2400" kern="1200">
                <a:solidFill>
                  <a:schemeClr val="accent4">
                    <a:lumMod val="50000"/>
                  </a:schemeClr>
                </a:solidFill>
                <a:latin typeface="Lato Regular"/>
                <a:ea typeface="+mn-ea"/>
                <a:cs typeface="Lato Regular"/>
              </a:defRPr>
            </a:lvl3pPr>
            <a:lvl4pPr marL="1600200" indent="-228600" algn="l" defTabSz="457200" rtl="0" eaLnBrk="1" latinLnBrk="0" hangingPunct="1">
              <a:spcBef>
                <a:spcPct val="20000"/>
              </a:spcBef>
              <a:buFont typeface="Arial"/>
              <a:buChar char="–"/>
              <a:defRPr sz="2000" kern="1200">
                <a:solidFill>
                  <a:schemeClr val="accent4">
                    <a:lumMod val="50000"/>
                  </a:schemeClr>
                </a:solidFill>
                <a:latin typeface="Lato Regular"/>
                <a:ea typeface="+mn-ea"/>
                <a:cs typeface="Lato Regular"/>
              </a:defRPr>
            </a:lvl4pPr>
            <a:lvl5pPr marL="2057400" indent="-228600" algn="l" defTabSz="457200" rtl="0" eaLnBrk="1" latinLnBrk="0" hangingPunct="1">
              <a:spcBef>
                <a:spcPct val="20000"/>
              </a:spcBef>
              <a:buFont typeface="Arial"/>
              <a:buChar char="»"/>
              <a:defRPr sz="2000" kern="1200">
                <a:solidFill>
                  <a:schemeClr val="accent4">
                    <a:lumMod val="50000"/>
                  </a:schemeClr>
                </a:solidFill>
                <a:latin typeface="Lato Regular"/>
                <a:ea typeface="+mn-ea"/>
                <a:cs typeface="Lat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Brandon </a:t>
            </a:r>
            <a:r>
              <a:rPr lang="en-US" sz="2400" dirty="0" err="1"/>
              <a:t>Niblock</a:t>
            </a:r>
            <a:endParaRPr lang="en-US" sz="2400" dirty="0"/>
          </a:p>
        </p:txBody>
      </p:sp>
      <p:sp>
        <p:nvSpPr>
          <p:cNvPr id="22" name="Content Placeholder 5">
            <a:extLst>
              <a:ext uri="{FF2B5EF4-FFF2-40B4-BE49-F238E27FC236}">
                <a16:creationId xmlns:a16="http://schemas.microsoft.com/office/drawing/2014/main" id="{651B83C7-3AB3-2F4A-A963-743EAD9C1946}"/>
              </a:ext>
            </a:extLst>
          </p:cNvPr>
          <p:cNvSpPr txBox="1">
            <a:spLocks/>
          </p:cNvSpPr>
          <p:nvPr/>
        </p:nvSpPr>
        <p:spPr>
          <a:xfrm>
            <a:off x="3205163" y="4431292"/>
            <a:ext cx="2733677" cy="516731"/>
          </a:xfrm>
          <a:prstGeom prst="rect">
            <a:avLst/>
          </a:prstGeom>
        </p:spPr>
        <p:txBody>
          <a:bodyPr vert="horz">
            <a:normAutofit/>
          </a:bodyPr>
          <a:lstStyle>
            <a:lvl1pPr marL="342900" indent="-342900" algn="l" defTabSz="457200" rtl="0" eaLnBrk="1" latinLnBrk="0" hangingPunct="1">
              <a:spcBef>
                <a:spcPct val="20000"/>
              </a:spcBef>
              <a:buFont typeface="Arial"/>
              <a:buChar char="•"/>
              <a:defRPr sz="3200" kern="1200">
                <a:solidFill>
                  <a:schemeClr val="tx1"/>
                </a:solidFill>
                <a:latin typeface="Lato Regular"/>
                <a:ea typeface="+mn-ea"/>
                <a:cs typeface="Lato Regular"/>
              </a:defRPr>
            </a:lvl1pPr>
            <a:lvl2pPr marL="742950" indent="-285750" algn="l" defTabSz="457200" rtl="0" eaLnBrk="1" latinLnBrk="0" hangingPunct="1">
              <a:spcBef>
                <a:spcPct val="20000"/>
              </a:spcBef>
              <a:buFont typeface="Arial"/>
              <a:buChar char="–"/>
              <a:defRPr sz="2800" kern="1200">
                <a:solidFill>
                  <a:schemeClr val="accent4">
                    <a:lumMod val="50000"/>
                  </a:schemeClr>
                </a:solidFill>
                <a:latin typeface="Lato Regular"/>
                <a:ea typeface="+mn-ea"/>
                <a:cs typeface="Lato Regular"/>
              </a:defRPr>
            </a:lvl2pPr>
            <a:lvl3pPr marL="1143000" indent="-228600" algn="l" defTabSz="457200" rtl="0" eaLnBrk="1" latinLnBrk="0" hangingPunct="1">
              <a:spcBef>
                <a:spcPct val="20000"/>
              </a:spcBef>
              <a:buFont typeface="Arial"/>
              <a:buChar char="•"/>
              <a:defRPr sz="2400" kern="1200">
                <a:solidFill>
                  <a:schemeClr val="accent4">
                    <a:lumMod val="50000"/>
                  </a:schemeClr>
                </a:solidFill>
                <a:latin typeface="Lato Regular"/>
                <a:ea typeface="+mn-ea"/>
                <a:cs typeface="Lato Regular"/>
              </a:defRPr>
            </a:lvl3pPr>
            <a:lvl4pPr marL="1600200" indent="-228600" algn="l" defTabSz="457200" rtl="0" eaLnBrk="1" latinLnBrk="0" hangingPunct="1">
              <a:spcBef>
                <a:spcPct val="20000"/>
              </a:spcBef>
              <a:buFont typeface="Arial"/>
              <a:buChar char="–"/>
              <a:defRPr sz="2000" kern="1200">
                <a:solidFill>
                  <a:schemeClr val="accent4">
                    <a:lumMod val="50000"/>
                  </a:schemeClr>
                </a:solidFill>
                <a:latin typeface="Lato Regular"/>
                <a:ea typeface="+mn-ea"/>
                <a:cs typeface="Lato Regular"/>
              </a:defRPr>
            </a:lvl4pPr>
            <a:lvl5pPr marL="2057400" indent="-228600" algn="l" defTabSz="457200" rtl="0" eaLnBrk="1" latinLnBrk="0" hangingPunct="1">
              <a:spcBef>
                <a:spcPct val="20000"/>
              </a:spcBef>
              <a:buFont typeface="Arial"/>
              <a:buChar char="»"/>
              <a:defRPr sz="2000" kern="1200">
                <a:solidFill>
                  <a:schemeClr val="accent4">
                    <a:lumMod val="50000"/>
                  </a:schemeClr>
                </a:solidFill>
                <a:latin typeface="Lato Regular"/>
                <a:ea typeface="+mn-ea"/>
                <a:cs typeface="Lat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t>Eugene Krug</a:t>
            </a:r>
          </a:p>
        </p:txBody>
      </p:sp>
    </p:spTree>
    <p:extLst>
      <p:ext uri="{BB962C8B-B14F-4D97-AF65-F5344CB8AC3E}">
        <p14:creationId xmlns:p14="http://schemas.microsoft.com/office/powerpoint/2010/main" val="4048469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Date Placeholder 2"/>
          <p:cNvSpPr>
            <a:spLocks noGrp="1"/>
          </p:cNvSpPr>
          <p:nvPr>
            <p:ph type="dt" sz="half" idx="10"/>
          </p:nvPr>
        </p:nvSpPr>
        <p:spPr/>
        <p:txBody>
          <a:bodyPr/>
          <a:lstStyle/>
          <a:p>
            <a:r>
              <a:rPr lang="en-US" dirty="0"/>
              <a:t>31 April 2018</a:t>
            </a:r>
          </a:p>
        </p:txBody>
      </p:sp>
      <p:sp>
        <p:nvSpPr>
          <p:cNvPr id="4" name="Footer Placeholder 3"/>
          <p:cNvSpPr>
            <a:spLocks noGrp="1"/>
          </p:cNvSpPr>
          <p:nvPr>
            <p:ph type="ftr" sz="quarter" idx="11"/>
          </p:nvPr>
        </p:nvSpPr>
        <p:spPr/>
        <p:txBody>
          <a:bodyPr/>
          <a:lstStyle/>
          <a:p>
            <a:r>
              <a:rPr lang="en-US" dirty="0"/>
              <a:t>GONZAGA UNIVERSITY – CPSC 224-02</a:t>
            </a:r>
          </a:p>
        </p:txBody>
      </p:sp>
      <p:sp>
        <p:nvSpPr>
          <p:cNvPr id="5" name="Slide Number Placeholder 4"/>
          <p:cNvSpPr>
            <a:spLocks noGrp="1"/>
          </p:cNvSpPr>
          <p:nvPr>
            <p:ph type="sldNum" sz="quarter" idx="12"/>
          </p:nvPr>
        </p:nvSpPr>
        <p:spPr/>
        <p:txBody>
          <a:bodyPr/>
          <a:lstStyle/>
          <a:p>
            <a:fld id="{B8479810-F91E-D449-A134-FBFF574444D7}" type="slidenum">
              <a:rPr lang="en-US" smtClean="0"/>
              <a:pPr/>
              <a:t>3</a:t>
            </a:fld>
            <a:endParaRPr lang="en-US" dirty="0"/>
          </a:p>
        </p:txBody>
      </p:sp>
      <p:sp>
        <p:nvSpPr>
          <p:cNvPr id="6" name="Content Placeholder 5"/>
          <p:cNvSpPr>
            <a:spLocks noGrp="1"/>
          </p:cNvSpPr>
          <p:nvPr>
            <p:ph sz="quarter" idx="13"/>
          </p:nvPr>
        </p:nvSpPr>
        <p:spPr>
          <a:xfrm>
            <a:off x="457200" y="1657350"/>
            <a:ext cx="8229600" cy="3211972"/>
          </a:xfrm>
        </p:spPr>
        <p:txBody>
          <a:bodyPr>
            <a:normAutofit fontScale="70000" lnSpcReduction="20000"/>
          </a:bodyPr>
          <a:lstStyle/>
          <a:p>
            <a:r>
              <a:rPr lang="en-US" dirty="0"/>
              <a:t>Taking a traditional Yahtzee game, making modifications, and implementing it using a Graphical User Interface (GUI) in Java </a:t>
            </a:r>
          </a:p>
          <a:p>
            <a:r>
              <a:rPr lang="en-US" dirty="0"/>
              <a:t>One of the most significant modifications in our game: a theme</a:t>
            </a:r>
          </a:p>
          <a:p>
            <a:pPr lvl="1"/>
            <a:r>
              <a:rPr lang="en-US" dirty="0"/>
              <a:t>Gonzaga Men's Basketball</a:t>
            </a:r>
          </a:p>
          <a:p>
            <a:pPr lvl="1"/>
            <a:r>
              <a:rPr lang="en-US" dirty="0"/>
              <a:t>i.e. fifteen-sided die with each side of the die representing a player on the 2017-2018 team roster</a:t>
            </a:r>
          </a:p>
          <a:p>
            <a:r>
              <a:rPr lang="en-US" dirty="0"/>
              <a:t>A multi-user game that tracks users' scores and maintains a leaderboard</a:t>
            </a:r>
          </a:p>
        </p:txBody>
      </p:sp>
      <p:sp>
        <p:nvSpPr>
          <p:cNvPr id="7" name="TextBox 6">
            <a:extLst>
              <a:ext uri="{FF2B5EF4-FFF2-40B4-BE49-F238E27FC236}">
                <a16:creationId xmlns:a16="http://schemas.microsoft.com/office/drawing/2014/main" id="{379AE9B8-FE66-5844-8527-BA5D9FCFA6C9}"/>
              </a:ext>
            </a:extLst>
          </p:cNvPr>
          <p:cNvSpPr txBox="1"/>
          <p:nvPr/>
        </p:nvSpPr>
        <p:spPr>
          <a:xfrm>
            <a:off x="457200" y="4675644"/>
            <a:ext cx="8229600" cy="769441"/>
          </a:xfrm>
          <a:prstGeom prst="rect">
            <a:avLst/>
          </a:prstGeom>
          <a:noFill/>
          <a:ln w="63500" cmpd="dbl">
            <a:solidFill>
              <a:schemeClr val="accent1"/>
            </a:solidFill>
          </a:ln>
        </p:spPr>
        <p:txBody>
          <a:bodyPr wrap="square" rtlCol="0">
            <a:spAutoFit/>
          </a:bodyPr>
          <a:lstStyle/>
          <a:p>
            <a:pPr algn="ctr"/>
            <a:r>
              <a:rPr lang="en-US" sz="2200" dirty="0"/>
              <a:t>For the purposes of clarity, “user” refers to the people playing the game and “player” refers to a Gonzaga Men's Basketball Player. </a:t>
            </a:r>
          </a:p>
        </p:txBody>
      </p:sp>
    </p:spTree>
    <p:extLst>
      <p:ext uri="{BB962C8B-B14F-4D97-AF65-F5344CB8AC3E}">
        <p14:creationId xmlns:p14="http://schemas.microsoft.com/office/powerpoint/2010/main" val="2092244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Date Placeholder 2"/>
          <p:cNvSpPr>
            <a:spLocks noGrp="1"/>
          </p:cNvSpPr>
          <p:nvPr>
            <p:ph type="dt" sz="half" idx="10"/>
          </p:nvPr>
        </p:nvSpPr>
        <p:spPr/>
        <p:txBody>
          <a:bodyPr/>
          <a:lstStyle/>
          <a:p>
            <a:r>
              <a:rPr lang="en-US" dirty="0"/>
              <a:t>31 April 2018</a:t>
            </a:r>
          </a:p>
        </p:txBody>
      </p:sp>
      <p:sp>
        <p:nvSpPr>
          <p:cNvPr id="4" name="Footer Placeholder 3"/>
          <p:cNvSpPr>
            <a:spLocks noGrp="1"/>
          </p:cNvSpPr>
          <p:nvPr>
            <p:ph type="ftr" sz="quarter" idx="11"/>
          </p:nvPr>
        </p:nvSpPr>
        <p:spPr/>
        <p:txBody>
          <a:bodyPr/>
          <a:lstStyle/>
          <a:p>
            <a:r>
              <a:rPr lang="en-US" dirty="0"/>
              <a:t>GONZAGA UNIVERSITY – CPSC 224-02</a:t>
            </a:r>
          </a:p>
        </p:txBody>
      </p:sp>
      <p:sp>
        <p:nvSpPr>
          <p:cNvPr id="5" name="Slide Number Placeholder 4"/>
          <p:cNvSpPr>
            <a:spLocks noGrp="1"/>
          </p:cNvSpPr>
          <p:nvPr>
            <p:ph type="sldNum" sz="quarter" idx="12"/>
          </p:nvPr>
        </p:nvSpPr>
        <p:spPr/>
        <p:txBody>
          <a:bodyPr/>
          <a:lstStyle/>
          <a:p>
            <a:fld id="{B8479810-F91E-D449-A134-FBFF574444D7}" type="slidenum">
              <a:rPr lang="en-US" smtClean="0"/>
              <a:pPr/>
              <a:t>4</a:t>
            </a:fld>
            <a:endParaRPr lang="en-US" dirty="0"/>
          </a:p>
        </p:txBody>
      </p:sp>
      <p:sp>
        <p:nvSpPr>
          <p:cNvPr id="6" name="Content Placeholder 5"/>
          <p:cNvSpPr>
            <a:spLocks noGrp="1"/>
          </p:cNvSpPr>
          <p:nvPr>
            <p:ph sz="quarter" idx="13"/>
          </p:nvPr>
        </p:nvSpPr>
        <p:spPr>
          <a:xfrm>
            <a:off x="457200" y="1657350"/>
            <a:ext cx="8229600" cy="4076700"/>
          </a:xfrm>
        </p:spPr>
        <p:txBody>
          <a:bodyPr>
            <a:normAutofit fontScale="77500" lnSpcReduction="20000"/>
          </a:bodyPr>
          <a:lstStyle/>
          <a:p>
            <a:r>
              <a:rPr lang="en-US" dirty="0"/>
              <a:t>Leaderboard</a:t>
            </a:r>
          </a:p>
          <a:p>
            <a:pPr lvl="1"/>
            <a:r>
              <a:rPr lang="en-US" dirty="0"/>
              <a:t>Maintains and displays the top 3 highest scores in game history</a:t>
            </a:r>
          </a:p>
          <a:p>
            <a:r>
              <a:rPr lang="en-US" dirty="0"/>
              <a:t>Click through instructions</a:t>
            </a:r>
          </a:p>
          <a:p>
            <a:r>
              <a:rPr lang="en-US" dirty="0"/>
              <a:t>Picture buttons</a:t>
            </a:r>
          </a:p>
          <a:p>
            <a:pPr lvl="1"/>
            <a:r>
              <a:rPr lang="en-US" dirty="0"/>
              <a:t>Basketball image to roll</a:t>
            </a:r>
          </a:p>
          <a:p>
            <a:pPr lvl="1"/>
            <a:r>
              <a:rPr lang="en-US" dirty="0"/>
              <a:t>Player’s photos to keep in hand</a:t>
            </a:r>
          </a:p>
          <a:p>
            <a:r>
              <a:rPr lang="en-US" dirty="0"/>
              <a:t>Panels indicate who’s turn it is and what roll number it is</a:t>
            </a:r>
          </a:p>
          <a:p>
            <a:r>
              <a:rPr lang="en-US" dirty="0"/>
              <a:t>Sequenced buttons </a:t>
            </a:r>
          </a:p>
          <a:p>
            <a:pPr lvl="1"/>
            <a:r>
              <a:rPr lang="en-US" dirty="0"/>
              <a:t>i.e. “Next” button does not appear until “Submit” button is clicked</a:t>
            </a:r>
          </a:p>
        </p:txBody>
      </p:sp>
    </p:spTree>
    <p:extLst>
      <p:ext uri="{BB962C8B-B14F-4D97-AF65-F5344CB8AC3E}">
        <p14:creationId xmlns:p14="http://schemas.microsoft.com/office/powerpoint/2010/main" val="1721543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and Design</a:t>
            </a:r>
          </a:p>
        </p:txBody>
      </p:sp>
      <p:sp>
        <p:nvSpPr>
          <p:cNvPr id="3" name="Date Placeholder 2"/>
          <p:cNvSpPr>
            <a:spLocks noGrp="1"/>
          </p:cNvSpPr>
          <p:nvPr>
            <p:ph type="dt" sz="half" idx="10"/>
          </p:nvPr>
        </p:nvSpPr>
        <p:spPr/>
        <p:txBody>
          <a:bodyPr/>
          <a:lstStyle/>
          <a:p>
            <a:r>
              <a:rPr lang="en-US" dirty="0"/>
              <a:t>31 April 2018</a:t>
            </a:r>
          </a:p>
        </p:txBody>
      </p:sp>
      <p:sp>
        <p:nvSpPr>
          <p:cNvPr id="4" name="Footer Placeholder 3"/>
          <p:cNvSpPr>
            <a:spLocks noGrp="1"/>
          </p:cNvSpPr>
          <p:nvPr>
            <p:ph type="ftr" sz="quarter" idx="11"/>
          </p:nvPr>
        </p:nvSpPr>
        <p:spPr/>
        <p:txBody>
          <a:bodyPr/>
          <a:lstStyle/>
          <a:p>
            <a:r>
              <a:rPr lang="en-US" dirty="0"/>
              <a:t>GONZAGA UNIVERSITY – CPSC 224-02</a:t>
            </a:r>
          </a:p>
        </p:txBody>
      </p:sp>
      <p:sp>
        <p:nvSpPr>
          <p:cNvPr id="5" name="Slide Number Placeholder 4"/>
          <p:cNvSpPr>
            <a:spLocks noGrp="1"/>
          </p:cNvSpPr>
          <p:nvPr>
            <p:ph type="sldNum" sz="quarter" idx="12"/>
          </p:nvPr>
        </p:nvSpPr>
        <p:spPr/>
        <p:txBody>
          <a:bodyPr/>
          <a:lstStyle/>
          <a:p>
            <a:fld id="{B8479810-F91E-D449-A134-FBFF574444D7}" type="slidenum">
              <a:rPr lang="en-US" smtClean="0"/>
              <a:pPr/>
              <a:t>5</a:t>
            </a:fld>
            <a:endParaRPr lang="en-US" dirty="0"/>
          </a:p>
        </p:txBody>
      </p:sp>
      <p:pic>
        <p:nvPicPr>
          <p:cNvPr id="8" name="Content Placeholder 7">
            <a:extLst>
              <a:ext uri="{FF2B5EF4-FFF2-40B4-BE49-F238E27FC236}">
                <a16:creationId xmlns:a16="http://schemas.microsoft.com/office/drawing/2014/main" id="{6924FACB-85BC-5149-8A8B-E431FBD652C0}"/>
              </a:ext>
            </a:extLst>
          </p:cNvPr>
          <p:cNvPicPr>
            <a:picLocks noGrp="1" noChangeAspect="1"/>
          </p:cNvPicPr>
          <p:nvPr>
            <p:ph sz="quarter" idx="13"/>
          </p:nvPr>
        </p:nvPicPr>
        <p:blipFill>
          <a:blip r:embed="rId2"/>
          <a:stretch>
            <a:fillRect/>
          </a:stretch>
        </p:blipFill>
        <p:spPr>
          <a:xfrm>
            <a:off x="4863489" y="1258587"/>
            <a:ext cx="4023360" cy="5162719"/>
          </a:xfrm>
        </p:spPr>
      </p:pic>
      <p:pic>
        <p:nvPicPr>
          <p:cNvPr id="10" name="Picture 9">
            <a:extLst>
              <a:ext uri="{FF2B5EF4-FFF2-40B4-BE49-F238E27FC236}">
                <a16:creationId xmlns:a16="http://schemas.microsoft.com/office/drawing/2014/main" id="{05B5DC70-9DB1-7046-8CF8-BE817F7FD85F}"/>
              </a:ext>
            </a:extLst>
          </p:cNvPr>
          <p:cNvPicPr>
            <a:picLocks noChangeAspect="1"/>
          </p:cNvPicPr>
          <p:nvPr/>
        </p:nvPicPr>
        <p:blipFill>
          <a:blip r:embed="rId3"/>
          <a:stretch>
            <a:fillRect/>
          </a:stretch>
        </p:blipFill>
        <p:spPr>
          <a:xfrm>
            <a:off x="206012" y="1876662"/>
            <a:ext cx="4554335" cy="3807723"/>
          </a:xfrm>
          <a:prstGeom prst="rect">
            <a:avLst/>
          </a:prstGeom>
        </p:spPr>
      </p:pic>
    </p:spTree>
    <p:extLst>
      <p:ext uri="{BB962C8B-B14F-4D97-AF65-F5344CB8AC3E}">
        <p14:creationId xmlns:p14="http://schemas.microsoft.com/office/powerpoint/2010/main" val="161388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and Design</a:t>
            </a:r>
          </a:p>
        </p:txBody>
      </p:sp>
      <p:sp>
        <p:nvSpPr>
          <p:cNvPr id="3" name="Date Placeholder 2"/>
          <p:cNvSpPr>
            <a:spLocks noGrp="1"/>
          </p:cNvSpPr>
          <p:nvPr>
            <p:ph type="dt" sz="half" idx="10"/>
          </p:nvPr>
        </p:nvSpPr>
        <p:spPr/>
        <p:txBody>
          <a:bodyPr/>
          <a:lstStyle/>
          <a:p>
            <a:r>
              <a:rPr lang="en-US" dirty="0"/>
              <a:t>31 April 2018</a:t>
            </a:r>
          </a:p>
        </p:txBody>
      </p:sp>
      <p:sp>
        <p:nvSpPr>
          <p:cNvPr id="4" name="Footer Placeholder 3"/>
          <p:cNvSpPr>
            <a:spLocks noGrp="1"/>
          </p:cNvSpPr>
          <p:nvPr>
            <p:ph type="ftr" sz="quarter" idx="11"/>
          </p:nvPr>
        </p:nvSpPr>
        <p:spPr/>
        <p:txBody>
          <a:bodyPr/>
          <a:lstStyle/>
          <a:p>
            <a:r>
              <a:rPr lang="en-US" dirty="0"/>
              <a:t>GONZAGA UNIVERSITY – CPSC 224-02</a:t>
            </a:r>
          </a:p>
        </p:txBody>
      </p:sp>
      <p:sp>
        <p:nvSpPr>
          <p:cNvPr id="5" name="Slide Number Placeholder 4"/>
          <p:cNvSpPr>
            <a:spLocks noGrp="1"/>
          </p:cNvSpPr>
          <p:nvPr>
            <p:ph type="sldNum" sz="quarter" idx="12"/>
          </p:nvPr>
        </p:nvSpPr>
        <p:spPr/>
        <p:txBody>
          <a:bodyPr/>
          <a:lstStyle/>
          <a:p>
            <a:fld id="{B8479810-F91E-D449-A134-FBFF574444D7}" type="slidenum">
              <a:rPr lang="en-US" smtClean="0"/>
              <a:pPr/>
              <a:t>6</a:t>
            </a:fld>
            <a:endParaRPr lang="en-US" dirty="0"/>
          </a:p>
        </p:txBody>
      </p:sp>
      <p:sp>
        <p:nvSpPr>
          <p:cNvPr id="6" name="Content Placeholder 5"/>
          <p:cNvSpPr>
            <a:spLocks noGrp="1"/>
          </p:cNvSpPr>
          <p:nvPr>
            <p:ph sz="quarter" idx="13"/>
          </p:nvPr>
        </p:nvSpPr>
        <p:spPr>
          <a:xfrm>
            <a:off x="457200" y="1826996"/>
            <a:ext cx="8229600" cy="3735603"/>
          </a:xfrm>
        </p:spPr>
        <p:txBody>
          <a:bodyPr>
            <a:normAutofit fontScale="55000" lnSpcReduction="20000"/>
          </a:bodyPr>
          <a:lstStyle/>
          <a:p>
            <a:r>
              <a:rPr lang="en-US" dirty="0"/>
              <a:t>5 classes</a:t>
            </a:r>
          </a:p>
          <a:p>
            <a:pPr lvl="1"/>
            <a:r>
              <a:rPr lang="en-US" dirty="0"/>
              <a:t>Yahtzee</a:t>
            </a:r>
          </a:p>
          <a:p>
            <a:pPr lvl="1"/>
            <a:r>
              <a:rPr lang="en-US" dirty="0" err="1"/>
              <a:t>YahtzeeGUI</a:t>
            </a:r>
            <a:endParaRPr lang="en-US" dirty="0"/>
          </a:p>
          <a:p>
            <a:pPr lvl="1"/>
            <a:r>
              <a:rPr lang="en-US" dirty="0"/>
              <a:t>Calculations</a:t>
            </a:r>
          </a:p>
          <a:p>
            <a:pPr lvl="1"/>
            <a:r>
              <a:rPr lang="en-US" dirty="0"/>
              <a:t>Dice</a:t>
            </a:r>
          </a:p>
          <a:p>
            <a:pPr lvl="1"/>
            <a:r>
              <a:rPr lang="en-US" dirty="0"/>
              <a:t>Player</a:t>
            </a:r>
          </a:p>
          <a:p>
            <a:r>
              <a:rPr lang="en-US" dirty="0"/>
              <a:t>4 “Key” Panels</a:t>
            </a:r>
          </a:p>
          <a:p>
            <a:pPr lvl="1"/>
            <a:r>
              <a:rPr lang="en-US" dirty="0"/>
              <a:t>Main Menu</a:t>
            </a:r>
          </a:p>
          <a:p>
            <a:pPr lvl="1"/>
            <a:r>
              <a:rPr lang="en-US" dirty="0"/>
              <a:t>Play</a:t>
            </a:r>
          </a:p>
          <a:p>
            <a:pPr lvl="1"/>
            <a:r>
              <a:rPr lang="en-US" dirty="0"/>
              <a:t>Leaderboard</a:t>
            </a:r>
          </a:p>
          <a:p>
            <a:pPr lvl="1"/>
            <a:r>
              <a:rPr lang="en-US" dirty="0"/>
              <a:t>Instructions</a:t>
            </a:r>
          </a:p>
          <a:p>
            <a:r>
              <a:rPr lang="en-US" dirty="0"/>
              <a:t>Required files</a:t>
            </a:r>
          </a:p>
          <a:p>
            <a:pPr lvl="1"/>
            <a:r>
              <a:rPr lang="en-US" dirty="0"/>
              <a:t>All code</a:t>
            </a:r>
          </a:p>
          <a:p>
            <a:pPr lvl="1"/>
            <a:r>
              <a:rPr lang="en-US" dirty="0"/>
              <a:t>Graphics</a:t>
            </a:r>
          </a:p>
          <a:p>
            <a:pPr lvl="1"/>
            <a:r>
              <a:rPr lang="en-US" dirty="0" err="1"/>
              <a:t>Leaderboard.txt</a:t>
            </a: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158525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Extension</a:t>
            </a:r>
          </a:p>
        </p:txBody>
      </p:sp>
      <p:sp>
        <p:nvSpPr>
          <p:cNvPr id="3" name="Date Placeholder 2"/>
          <p:cNvSpPr>
            <a:spLocks noGrp="1"/>
          </p:cNvSpPr>
          <p:nvPr>
            <p:ph type="dt" sz="half" idx="10"/>
          </p:nvPr>
        </p:nvSpPr>
        <p:spPr/>
        <p:txBody>
          <a:bodyPr/>
          <a:lstStyle/>
          <a:p>
            <a:r>
              <a:rPr lang="en-US" dirty="0"/>
              <a:t>31 April 2018</a:t>
            </a:r>
          </a:p>
        </p:txBody>
      </p:sp>
      <p:sp>
        <p:nvSpPr>
          <p:cNvPr id="4" name="Footer Placeholder 3"/>
          <p:cNvSpPr>
            <a:spLocks noGrp="1"/>
          </p:cNvSpPr>
          <p:nvPr>
            <p:ph type="ftr" sz="quarter" idx="11"/>
          </p:nvPr>
        </p:nvSpPr>
        <p:spPr/>
        <p:txBody>
          <a:bodyPr/>
          <a:lstStyle/>
          <a:p>
            <a:r>
              <a:rPr lang="en-US" dirty="0"/>
              <a:t>GONZAGA UNIVERSITY – CPSC 224-02</a:t>
            </a:r>
          </a:p>
        </p:txBody>
      </p:sp>
      <p:sp>
        <p:nvSpPr>
          <p:cNvPr id="5" name="Slide Number Placeholder 4"/>
          <p:cNvSpPr>
            <a:spLocks noGrp="1"/>
          </p:cNvSpPr>
          <p:nvPr>
            <p:ph type="sldNum" sz="quarter" idx="12"/>
          </p:nvPr>
        </p:nvSpPr>
        <p:spPr/>
        <p:txBody>
          <a:bodyPr/>
          <a:lstStyle/>
          <a:p>
            <a:fld id="{B8479810-F91E-D449-A134-FBFF574444D7}" type="slidenum">
              <a:rPr lang="en-US" smtClean="0"/>
              <a:pPr/>
              <a:t>7</a:t>
            </a:fld>
            <a:endParaRPr lang="en-US" dirty="0"/>
          </a:p>
        </p:txBody>
      </p:sp>
      <p:sp>
        <p:nvSpPr>
          <p:cNvPr id="6" name="Content Placeholder 5"/>
          <p:cNvSpPr>
            <a:spLocks noGrp="1"/>
          </p:cNvSpPr>
          <p:nvPr>
            <p:ph sz="quarter" idx="13"/>
          </p:nvPr>
        </p:nvSpPr>
        <p:spPr>
          <a:xfrm>
            <a:off x="457200" y="1657350"/>
            <a:ext cx="8229600" cy="4076700"/>
          </a:xfrm>
        </p:spPr>
        <p:txBody>
          <a:bodyPr>
            <a:normAutofit fontScale="70000" lnSpcReduction="20000"/>
          </a:bodyPr>
          <a:lstStyle/>
          <a:p>
            <a:r>
              <a:rPr lang="en-US" b="1" dirty="0"/>
              <a:t>Improved GUI Appearance: </a:t>
            </a:r>
            <a:r>
              <a:rPr lang="en-US" dirty="0"/>
              <a:t>For example, it would look nicer if the panel background was a thematic image, as opposed to a plain color.</a:t>
            </a:r>
          </a:p>
          <a:p>
            <a:r>
              <a:rPr lang="en-US" b="1" dirty="0"/>
              <a:t>Enhanced User-Input Validation: </a:t>
            </a:r>
            <a:r>
              <a:rPr lang="en-US" dirty="0"/>
              <a:t>For example, it would have been more user-friendly if an error message appeared if the user entered bad input (i.e. a user name that is NOT one word). Our game does not take bad input. The user is allowed to retry and enter valid input. For instance, on the scoring card if the user enters an invalid line to score and clicks submit, the next button does not appear. Once the user does enter valid input, the next button does appear and the user can continue with the game as expected.</a:t>
            </a:r>
          </a:p>
        </p:txBody>
      </p:sp>
    </p:spTree>
    <p:extLst>
      <p:ext uri="{BB962C8B-B14F-4D97-AF65-F5344CB8AC3E}">
        <p14:creationId xmlns:p14="http://schemas.microsoft.com/office/powerpoint/2010/main" val="407860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Date Placeholder 2"/>
          <p:cNvSpPr>
            <a:spLocks noGrp="1"/>
          </p:cNvSpPr>
          <p:nvPr>
            <p:ph type="dt" sz="half" idx="10"/>
          </p:nvPr>
        </p:nvSpPr>
        <p:spPr/>
        <p:txBody>
          <a:bodyPr/>
          <a:lstStyle/>
          <a:p>
            <a:r>
              <a:rPr lang="en-US" dirty="0"/>
              <a:t>31 April 2018</a:t>
            </a:r>
          </a:p>
        </p:txBody>
      </p:sp>
      <p:sp>
        <p:nvSpPr>
          <p:cNvPr id="4" name="Footer Placeholder 3"/>
          <p:cNvSpPr>
            <a:spLocks noGrp="1"/>
          </p:cNvSpPr>
          <p:nvPr>
            <p:ph type="ftr" sz="quarter" idx="11"/>
          </p:nvPr>
        </p:nvSpPr>
        <p:spPr/>
        <p:txBody>
          <a:bodyPr/>
          <a:lstStyle/>
          <a:p>
            <a:r>
              <a:rPr lang="en-US" dirty="0"/>
              <a:t>GONZAGA UNIVERSITY – CPSC 224-02</a:t>
            </a:r>
          </a:p>
        </p:txBody>
      </p:sp>
      <p:sp>
        <p:nvSpPr>
          <p:cNvPr id="5" name="Slide Number Placeholder 4"/>
          <p:cNvSpPr>
            <a:spLocks noGrp="1"/>
          </p:cNvSpPr>
          <p:nvPr>
            <p:ph type="sldNum" sz="quarter" idx="12"/>
          </p:nvPr>
        </p:nvSpPr>
        <p:spPr/>
        <p:txBody>
          <a:bodyPr/>
          <a:lstStyle/>
          <a:p>
            <a:fld id="{B8479810-F91E-D449-A134-FBFF574444D7}" type="slidenum">
              <a:rPr lang="en-US" smtClean="0"/>
              <a:pPr/>
              <a:t>8</a:t>
            </a:fld>
            <a:endParaRPr lang="en-US" dirty="0"/>
          </a:p>
        </p:txBody>
      </p:sp>
      <p:sp>
        <p:nvSpPr>
          <p:cNvPr id="6" name="Content Placeholder 5"/>
          <p:cNvSpPr>
            <a:spLocks noGrp="1"/>
          </p:cNvSpPr>
          <p:nvPr>
            <p:ph sz="quarter" idx="13"/>
          </p:nvPr>
        </p:nvSpPr>
        <p:spPr>
          <a:xfrm>
            <a:off x="457200" y="1657349"/>
            <a:ext cx="8229600" cy="4699001"/>
          </a:xfrm>
        </p:spPr>
        <p:txBody>
          <a:bodyPr>
            <a:normAutofit fontScale="55000" lnSpcReduction="20000"/>
          </a:bodyPr>
          <a:lstStyle/>
          <a:p>
            <a:r>
              <a:rPr lang="en-US" dirty="0"/>
              <a:t>Issues unaddressed</a:t>
            </a:r>
          </a:p>
          <a:p>
            <a:pPr lvl="1"/>
            <a:r>
              <a:rPr lang="en-US" dirty="0"/>
              <a:t>Fortunately, but not by chance, no issues exist or remain with the game based on our functional requirements. There are improvements that could be made as previously discussed, however, they are not current issues.</a:t>
            </a:r>
          </a:p>
          <a:p>
            <a:r>
              <a:rPr lang="en-US" dirty="0"/>
              <a:t>Working as a team</a:t>
            </a:r>
          </a:p>
          <a:p>
            <a:pPr lvl="1"/>
            <a:r>
              <a:rPr lang="en-US" dirty="0"/>
              <a:t>First long-term project each of us has done</a:t>
            </a:r>
          </a:p>
          <a:p>
            <a:pPr lvl="1"/>
            <a:r>
              <a:rPr lang="en-US" dirty="0"/>
              <a:t>First time any of us have worked with a group (we have worked individually or with a partner previously)</a:t>
            </a:r>
          </a:p>
          <a:p>
            <a:pPr lvl="1"/>
            <a:r>
              <a:rPr lang="en-US" dirty="0"/>
              <a:t>We enjoyed this project and liked the long-term approach that justified a serious investment in the project</a:t>
            </a:r>
          </a:p>
          <a:p>
            <a:pPr lvl="1"/>
            <a:r>
              <a:rPr lang="en-US" dirty="0"/>
              <a:t>We enjoyed working together and became closer in the process.</a:t>
            </a:r>
          </a:p>
          <a:p>
            <a:pPr lvl="1"/>
            <a:r>
              <a:rPr lang="en-US" dirty="0"/>
              <a:t>Frustrations at times (i.e. finding times to meet)</a:t>
            </a:r>
          </a:p>
          <a:p>
            <a:pPr lvl="1"/>
            <a:r>
              <a:rPr lang="en-US" dirty="0"/>
              <a:t>No disagreements over how to design or implement the game</a:t>
            </a:r>
          </a:p>
          <a:p>
            <a:pPr lvl="1"/>
            <a:r>
              <a:rPr lang="en-US" dirty="0"/>
              <a:t>All of us were very understanding of each other’s opinions and we agreed on a compromise when applicable</a:t>
            </a:r>
          </a:p>
          <a:p>
            <a:pPr lvl="1"/>
            <a:r>
              <a:rPr lang="en-US" dirty="0"/>
              <a:t>Good balance of meeting and working together and dividing work and completing it on our own</a:t>
            </a:r>
          </a:p>
          <a:p>
            <a:pPr lvl="1"/>
            <a:r>
              <a:rPr lang="en-US" dirty="0"/>
              <a:t>“Experts” in certain areas of the project and we utilized this to our benefit</a:t>
            </a:r>
          </a:p>
          <a:p>
            <a:pPr lvl="1"/>
            <a:r>
              <a:rPr lang="en-US" dirty="0"/>
              <a:t>Regularly met: reviewing each other’s work and a final review at the end of the project</a:t>
            </a:r>
          </a:p>
        </p:txBody>
      </p:sp>
    </p:spTree>
    <p:extLst>
      <p:ext uri="{BB962C8B-B14F-4D97-AF65-F5344CB8AC3E}">
        <p14:creationId xmlns:p14="http://schemas.microsoft.com/office/powerpoint/2010/main" val="776294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a:t>
            </a:r>
          </a:p>
        </p:txBody>
      </p:sp>
      <p:sp>
        <p:nvSpPr>
          <p:cNvPr id="3" name="Date Placeholder 2"/>
          <p:cNvSpPr>
            <a:spLocks noGrp="1"/>
          </p:cNvSpPr>
          <p:nvPr>
            <p:ph type="dt" sz="half" idx="10"/>
          </p:nvPr>
        </p:nvSpPr>
        <p:spPr/>
        <p:txBody>
          <a:bodyPr/>
          <a:lstStyle/>
          <a:p>
            <a:r>
              <a:rPr lang="en-US" dirty="0"/>
              <a:t>31 April 2018</a:t>
            </a:r>
          </a:p>
        </p:txBody>
      </p:sp>
      <p:sp>
        <p:nvSpPr>
          <p:cNvPr id="4" name="Footer Placeholder 3"/>
          <p:cNvSpPr>
            <a:spLocks noGrp="1"/>
          </p:cNvSpPr>
          <p:nvPr>
            <p:ph type="ftr" sz="quarter" idx="11"/>
          </p:nvPr>
        </p:nvSpPr>
        <p:spPr/>
        <p:txBody>
          <a:bodyPr/>
          <a:lstStyle/>
          <a:p>
            <a:r>
              <a:rPr lang="en-US" dirty="0"/>
              <a:t>GONZAGA UNIVERSITY – CPSC 224-02</a:t>
            </a:r>
          </a:p>
        </p:txBody>
      </p:sp>
      <p:sp>
        <p:nvSpPr>
          <p:cNvPr id="5" name="Slide Number Placeholder 4"/>
          <p:cNvSpPr>
            <a:spLocks noGrp="1"/>
          </p:cNvSpPr>
          <p:nvPr>
            <p:ph type="sldNum" sz="quarter" idx="12"/>
          </p:nvPr>
        </p:nvSpPr>
        <p:spPr/>
        <p:txBody>
          <a:bodyPr/>
          <a:lstStyle/>
          <a:p>
            <a:fld id="{B8479810-F91E-D449-A134-FBFF574444D7}" type="slidenum">
              <a:rPr lang="en-US" smtClean="0"/>
              <a:pPr/>
              <a:t>9</a:t>
            </a:fld>
            <a:endParaRPr lang="en-US" dirty="0"/>
          </a:p>
        </p:txBody>
      </p:sp>
      <p:pic>
        <p:nvPicPr>
          <p:cNvPr id="8" name="Content Placeholder 7">
            <a:extLst>
              <a:ext uri="{FF2B5EF4-FFF2-40B4-BE49-F238E27FC236}">
                <a16:creationId xmlns:a16="http://schemas.microsoft.com/office/drawing/2014/main" id="{5EA44601-84AF-5348-B60D-36A563DE66AB}"/>
              </a:ext>
            </a:extLst>
          </p:cNvPr>
          <p:cNvPicPr>
            <a:picLocks noGrp="1" noChangeAspect="1"/>
          </p:cNvPicPr>
          <p:nvPr>
            <p:ph sz="quarter" idx="13"/>
          </p:nvPr>
        </p:nvPicPr>
        <p:blipFill>
          <a:blip r:embed="rId2"/>
          <a:stretch>
            <a:fillRect/>
          </a:stretch>
        </p:blipFill>
        <p:spPr>
          <a:xfrm>
            <a:off x="1181511" y="1657350"/>
            <a:ext cx="6780978" cy="4076700"/>
          </a:xfrm>
        </p:spPr>
      </p:pic>
    </p:spTree>
    <p:extLst>
      <p:ext uri="{BB962C8B-B14F-4D97-AF65-F5344CB8AC3E}">
        <p14:creationId xmlns:p14="http://schemas.microsoft.com/office/powerpoint/2010/main" val="2329582891"/>
      </p:ext>
    </p:extLst>
  </p:cSld>
  <p:clrMapOvr>
    <a:masterClrMapping/>
  </p:clrMapOvr>
</p:sld>
</file>

<file path=ppt/theme/theme1.xml><?xml version="1.0" encoding="utf-8"?>
<a:theme xmlns:a="http://schemas.openxmlformats.org/drawingml/2006/main" name="Gonzaga Unfold Theme">
  <a:themeElements>
    <a:clrScheme name="Custom 3">
      <a:dk1>
        <a:srgbClr val="06274F"/>
      </a:dk1>
      <a:lt1>
        <a:sysClr val="window" lastClr="FFFFFF"/>
      </a:lt1>
      <a:dk2>
        <a:srgbClr val="007D8A"/>
      </a:dk2>
      <a:lt2>
        <a:srgbClr val="D7D2CB"/>
      </a:lt2>
      <a:accent1>
        <a:srgbClr val="5E8AB4"/>
      </a:accent1>
      <a:accent2>
        <a:srgbClr val="A1D6CA"/>
      </a:accent2>
      <a:accent3>
        <a:srgbClr val="A4C8E1"/>
      </a:accent3>
      <a:accent4>
        <a:srgbClr val="A2ACAB"/>
      </a:accent4>
      <a:accent5>
        <a:srgbClr val="76232F"/>
      </a:accent5>
      <a:accent6>
        <a:srgbClr val="DAAA00"/>
      </a:accent6>
      <a:hlink>
        <a:srgbClr val="5E8AB4"/>
      </a:hlink>
      <a:folHlink>
        <a:srgbClr val="A4C8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e9fea2d2-438c-4cea-9925-663032adda1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D82E53A1FA4F141B0EC5428288C9FBA" ma:contentTypeVersion="5" ma:contentTypeDescription="Create a new document." ma:contentTypeScope="" ma:versionID="8d96898422388a0ec35dc2db1ef6c055">
  <xsd:schema xmlns:xsd="http://www.w3.org/2001/XMLSchema" xmlns:xs="http://www.w3.org/2001/XMLSchema" xmlns:p="http://schemas.microsoft.com/office/2006/metadata/properties" xmlns:ns2="e9fea2d2-438c-4cea-9925-663032adda19" xmlns:ns3="e79a8160-a781-4d61-82ed-8aaf88c1fb32" targetNamespace="http://schemas.microsoft.com/office/2006/metadata/properties" ma:root="true" ma:fieldsID="c3608c7f0773c2ae71dfd2e46c496ee2" ns2:_="" ns3:_="">
    <xsd:import namespace="e9fea2d2-438c-4cea-9925-663032adda19"/>
    <xsd:import namespace="e79a8160-a781-4d61-82ed-8aaf88c1fb32"/>
    <xsd:element name="properties">
      <xsd:complexType>
        <xsd:sequence>
          <xsd:element name="documentManagement">
            <xsd:complexType>
              <xsd:all>
                <xsd:element ref="ns2:Description0" minOccurs="0"/>
                <xsd:element ref="ns3:SharedWithUsers" minOccurs="0"/>
                <xsd:element ref="ns3:SharedWithDetails"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fea2d2-438c-4cea-9925-663032adda19"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Text">
          <xsd:maxLength value="255"/>
        </xsd:restriction>
      </xsd:simpleType>
    </xsd:element>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9a8160-a781-4d61-82ed-8aaf88c1fb32"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3AD25A-6684-4830-9398-59E9F760CF3E}">
  <ds:schemaRefs>
    <ds:schemaRef ds:uri="http://schemas.microsoft.com/office/2006/metadata/properties"/>
    <ds:schemaRef ds:uri="http://schemas.microsoft.com/office/infopath/2007/PartnerControls"/>
    <ds:schemaRef ds:uri="e9fea2d2-438c-4cea-9925-663032adda19"/>
  </ds:schemaRefs>
</ds:datastoreItem>
</file>

<file path=customXml/itemProps2.xml><?xml version="1.0" encoding="utf-8"?>
<ds:datastoreItem xmlns:ds="http://schemas.openxmlformats.org/officeDocument/2006/customXml" ds:itemID="{506DB2C3-03C9-45CB-9453-ED47C40F983A}">
  <ds:schemaRefs>
    <ds:schemaRef ds:uri="http://schemas.microsoft.com/sharepoint/v3/contenttype/forms"/>
  </ds:schemaRefs>
</ds:datastoreItem>
</file>

<file path=customXml/itemProps3.xml><?xml version="1.0" encoding="utf-8"?>
<ds:datastoreItem xmlns:ds="http://schemas.openxmlformats.org/officeDocument/2006/customXml" ds:itemID="{C03EA324-61F9-472C-B3DB-EFCB2F85E3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fea2d2-438c-4cea-9925-663032adda19"/>
    <ds:schemaRef ds:uri="e79a8160-a781-4d61-82ed-8aaf88c1fb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Angles.thmx</Template>
  <TotalTime>590</TotalTime>
  <Words>623</Words>
  <Application>Microsoft Macintosh PowerPoint</Application>
  <PresentationFormat>On-screen Show (4:3)</PresentationFormat>
  <Paragraphs>88</Paragraphs>
  <Slides>10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Adelle ExtraBold</vt:lpstr>
      <vt:lpstr>Arial</vt:lpstr>
      <vt:lpstr>Calibri</vt:lpstr>
      <vt:lpstr>Lato Black</vt:lpstr>
      <vt:lpstr>Lato Bold</vt:lpstr>
      <vt:lpstr>Lato Hairline</vt:lpstr>
      <vt:lpstr>Lato Light</vt:lpstr>
      <vt:lpstr>Lato Medium</vt:lpstr>
      <vt:lpstr>Lato Regular</vt:lpstr>
      <vt:lpstr>Gonzaga Unfold Theme</vt:lpstr>
      <vt:lpstr>Gonzaga Men’s Basketball Yahtzee Game</vt:lpstr>
      <vt:lpstr>Introduction</vt:lpstr>
      <vt:lpstr>Problem Statement</vt:lpstr>
      <vt:lpstr>Features</vt:lpstr>
      <vt:lpstr>Structure and Design</vt:lpstr>
      <vt:lpstr>Structure and Design</vt:lpstr>
      <vt:lpstr>Future Extension</vt:lpstr>
      <vt:lpstr>Conclusion</vt:lpstr>
      <vt:lpstr>Demonstration</vt:lpstr>
      <vt:lpstr>Conclusion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Skattum</dc:creator>
  <cp:lastModifiedBy>Krug, Eugene Kenneth</cp:lastModifiedBy>
  <cp:revision>61</cp:revision>
  <dcterms:created xsi:type="dcterms:W3CDTF">2015-05-12T15:23:52Z</dcterms:created>
  <dcterms:modified xsi:type="dcterms:W3CDTF">2018-05-01T01:25:52Z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0x0101005D82E53A1FA4F141B0EC5428288C9FBA</vt:lpwstr>
  </property>
</Properties>
</file>